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148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02/09/15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A9B540C-44DA-4F69-89C9-7C84606640D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da-DK" smtClean="0"/>
              <a:t>Klik for at redigere i masteren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02/09/15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02/09/15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02/09/15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02/09/15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da-DK" smtClean="0"/>
              <a:t>Klik for at redigere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02/09/15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02/09/15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02/09/15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02/09/15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02/09/15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da-DK" smtClean="0"/>
              <a:t>Klik for at redigere i masteren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Træk billede til pladsholder, eller klik på symbol for at tilføje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02/09/15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da-DK" smtClean="0"/>
              <a:t>Klik for at redigere i masteren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0C4986D-6BE9-4264-908F-02DB36FD8D6C}" type="datetime1">
              <a:rPr lang="en-US" smtClean="0"/>
              <a:t>02/09/15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A9B540C-44DA-4F69-89C9-7C84606640D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masteren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xmlns:p14="http://schemas.microsoft.com/office/powerpoint/2010/main" spd="slow">
    <p:push dir="u"/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 smtClean="0"/>
              <a:t>Argumenttyper</a:t>
            </a:r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Argumentation #2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58490205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Argumentation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Der findes en række forskellige typer argumenter</a:t>
            </a:r>
          </a:p>
          <a:p>
            <a:endParaRPr lang="da-DK" dirty="0" smtClean="0"/>
          </a:p>
          <a:p>
            <a:r>
              <a:rPr lang="da-DK" dirty="0" smtClean="0"/>
              <a:t>Vi kigger på 5 forskellige</a:t>
            </a:r>
          </a:p>
          <a:p>
            <a:r>
              <a:rPr lang="da-DK" dirty="0" smtClean="0"/>
              <a:t>Idolargument</a:t>
            </a:r>
          </a:p>
          <a:p>
            <a:r>
              <a:rPr lang="da-DK" dirty="0" smtClean="0"/>
              <a:t>Generaliseringsargument</a:t>
            </a:r>
          </a:p>
          <a:p>
            <a:r>
              <a:rPr lang="da-DK" dirty="0" smtClean="0"/>
              <a:t>Årsagsargument</a:t>
            </a:r>
          </a:p>
          <a:p>
            <a:r>
              <a:rPr lang="da-DK" dirty="0" smtClean="0"/>
              <a:t>Tegnargument</a:t>
            </a:r>
          </a:p>
          <a:p>
            <a:r>
              <a:rPr lang="da-DK" dirty="0" smtClean="0"/>
              <a:t>Klassifikationsargument</a:t>
            </a:r>
          </a:p>
          <a:p>
            <a:endParaRPr lang="da-DK" dirty="0" smtClean="0"/>
          </a:p>
          <a:p>
            <a:endParaRPr lang="da-DK" dirty="0" smtClean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3919314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Idolargument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Kendiskneb</a:t>
            </a:r>
          </a:p>
          <a:p>
            <a:r>
              <a:rPr lang="da-DK" dirty="0" smtClean="0"/>
              <a:t>Når kendte (idoler) bruges i argumentationen</a:t>
            </a:r>
          </a:p>
          <a:p>
            <a:r>
              <a:rPr lang="da-DK" dirty="0" smtClean="0"/>
              <a:t>At fodboldstøvler er gode fordi </a:t>
            </a:r>
            <a:r>
              <a:rPr lang="da-DK" dirty="0" err="1" smtClean="0"/>
              <a:t>Bendtner</a:t>
            </a:r>
            <a:r>
              <a:rPr lang="da-DK" dirty="0" smtClean="0"/>
              <a:t> spiller med dem…</a:t>
            </a:r>
          </a:p>
          <a:p>
            <a:endParaRPr lang="da-DK" dirty="0"/>
          </a:p>
        </p:txBody>
      </p:sp>
      <p:pic>
        <p:nvPicPr>
          <p:cNvPr id="4" name="Billede 3" descr="Niklas-Bendtner-00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15" y="3485146"/>
            <a:ext cx="4478421" cy="268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2697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Generaliseringsargument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Når man slutter noget fra enkeltdele til helheden</a:t>
            </a:r>
          </a:p>
          <a:p>
            <a:r>
              <a:rPr lang="da-DK" dirty="0" smtClean="0"/>
              <a:t>Det gælder for X – Så gælder det nok også for alle X</a:t>
            </a:r>
          </a:p>
          <a:p>
            <a:r>
              <a:rPr lang="da-DK" dirty="0" smtClean="0"/>
              <a:t>Denne svane er hvid – alle svaner er hvide</a:t>
            </a:r>
          </a:p>
          <a:p>
            <a:pPr marL="114300" indent="0">
              <a:buNone/>
            </a:pPr>
            <a:endParaRPr lang="da-DK" dirty="0" smtClean="0"/>
          </a:p>
          <a:p>
            <a:endParaRPr lang="da-DK" dirty="0"/>
          </a:p>
        </p:txBody>
      </p:sp>
      <p:pic>
        <p:nvPicPr>
          <p:cNvPr id="4" name="Billede 3" descr="swan.black-at-por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051" y="3500818"/>
            <a:ext cx="4919580" cy="317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580265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Årsagsargument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Når noget er på grund af noget andet</a:t>
            </a:r>
          </a:p>
          <a:p>
            <a:r>
              <a:rPr lang="da-DK" dirty="0" smtClean="0"/>
              <a:t>Der udtrykkes en klar årsag i argumentet</a:t>
            </a:r>
          </a:p>
          <a:p>
            <a:r>
              <a:rPr lang="da-DK" dirty="0" smtClean="0"/>
              <a:t>Ikke forveksle med tegnargument</a:t>
            </a:r>
          </a:p>
          <a:p>
            <a:r>
              <a:rPr lang="da-DK" dirty="0" smtClean="0"/>
              <a:t>Jeg brændte mig fordi kaffen var varm</a:t>
            </a:r>
          </a:p>
          <a:p>
            <a:pPr marL="114300" indent="0">
              <a:buNone/>
            </a:pPr>
            <a:endParaRPr lang="da-DK" dirty="0"/>
          </a:p>
        </p:txBody>
      </p:sp>
      <p:pic>
        <p:nvPicPr>
          <p:cNvPr id="4" name="Billede 3" descr="latteartfeatur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737" y="3595992"/>
            <a:ext cx="4518526" cy="299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27665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tegnargument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Når noget er et tegn på noget </a:t>
            </a:r>
          </a:p>
          <a:p>
            <a:r>
              <a:rPr lang="da-DK" dirty="0" smtClean="0"/>
              <a:t>Ikke nødvendig sammenhæng mellem påstand og belæg som i årsagsargumentet</a:t>
            </a:r>
          </a:p>
          <a:p>
            <a:r>
              <a:rPr lang="da-DK" dirty="0" smtClean="0"/>
              <a:t>De er garanteret hjemme – der er lys i vinduet</a:t>
            </a:r>
            <a:endParaRPr lang="da-DK" dirty="0"/>
          </a:p>
        </p:txBody>
      </p:sp>
      <p:pic>
        <p:nvPicPr>
          <p:cNvPr id="4" name="Billede 3" descr="Hous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788" y="3487965"/>
            <a:ext cx="4478421" cy="295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42671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klassifikationsargument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Det omvendte af generaliseringsargumentet.</a:t>
            </a:r>
          </a:p>
          <a:p>
            <a:r>
              <a:rPr lang="da-DK" dirty="0" smtClean="0"/>
              <a:t>Når man antager at noget der gælder for én gælder for alle.</a:t>
            </a:r>
          </a:p>
          <a:p>
            <a:r>
              <a:rPr lang="da-DK" dirty="0" smtClean="0"/>
              <a:t>Slutter fra helheden til enkeltdelene</a:t>
            </a:r>
          </a:p>
          <a:p>
            <a:r>
              <a:rPr lang="da-DK" dirty="0" smtClean="0"/>
              <a:t>Muhammed går garanteret ind for tvangsægteskaber. Han er jo muslim.</a:t>
            </a:r>
          </a:p>
          <a:p>
            <a:pPr marL="114300" indent="0">
              <a:buNone/>
            </a:pPr>
            <a:endParaRPr lang="da-DK" dirty="0"/>
          </a:p>
        </p:txBody>
      </p:sp>
      <p:pic>
        <p:nvPicPr>
          <p:cNvPr id="4" name="Billede 3" descr="r-US-MUSLIMS-MODERATE-large57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99" y="4401562"/>
            <a:ext cx="4876132" cy="203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181653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Prøv selv…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Lav et argument af hver type. I kan fx bruge disse påstande…</a:t>
            </a:r>
          </a:p>
          <a:p>
            <a:endParaRPr lang="da-DK" dirty="0"/>
          </a:p>
          <a:p>
            <a:r>
              <a:rPr lang="da-DK" dirty="0" smtClean="0"/>
              <a:t>Karsten er bøsse</a:t>
            </a:r>
          </a:p>
          <a:p>
            <a:r>
              <a:rPr lang="da-DK" dirty="0" smtClean="0"/>
              <a:t>Det bliver regnvejr om lidt</a:t>
            </a:r>
          </a:p>
          <a:p>
            <a:r>
              <a:rPr lang="da-DK" dirty="0" smtClean="0"/>
              <a:t>Bjarne lyver</a:t>
            </a:r>
          </a:p>
          <a:p>
            <a:r>
              <a:rPr lang="da-DK" dirty="0" smtClean="0"/>
              <a:t>Alle elever på VID Business er dovne</a:t>
            </a:r>
          </a:p>
          <a:p>
            <a:endParaRPr lang="da-DK" dirty="0"/>
          </a:p>
          <a:p>
            <a:r>
              <a:rPr lang="da-DK" dirty="0" smtClean="0"/>
              <a:t>Find selv </a:t>
            </a:r>
            <a:r>
              <a:rPr lang="da-DK" smtClean="0"/>
              <a:t>på flere…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47032617"/>
      </p:ext>
    </p:extLst>
  </p:cSld>
  <p:clrMapOvr>
    <a:masterClrMapping/>
  </p:clrMapOvr>
  <p:transition xmlns:p14="http://schemas.microsoft.com/office/powerpoint/2010/main"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eker">
  <a:themeElements>
    <a:clrScheme name="Apoteker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eker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eker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Apoteker.thmx</Template>
  <TotalTime>23</TotalTime>
  <Words>203</Words>
  <Application>Microsoft Macintosh PowerPoint</Application>
  <PresentationFormat>Skærmshow (4:3)</PresentationFormat>
  <Paragraphs>43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8</vt:i4>
      </vt:variant>
    </vt:vector>
  </HeadingPairs>
  <TitlesOfParts>
    <vt:vector size="9" baseType="lpstr">
      <vt:lpstr>Apoteker</vt:lpstr>
      <vt:lpstr>Argumentation #2</vt:lpstr>
      <vt:lpstr>Argumentation</vt:lpstr>
      <vt:lpstr>Idolargument</vt:lpstr>
      <vt:lpstr>Generaliseringsargument</vt:lpstr>
      <vt:lpstr>Årsagsargument</vt:lpstr>
      <vt:lpstr>tegnargument</vt:lpstr>
      <vt:lpstr>klassifikationsargument</vt:lpstr>
      <vt:lpstr>Prøv selv…</vt:lpstr>
    </vt:vector>
  </TitlesOfParts>
  <Company>VIden Djurs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Argumentation #2</dc:title>
  <dc:creator>Viden Djurs</dc:creator>
  <cp:lastModifiedBy>Viden Djurs</cp:lastModifiedBy>
  <cp:revision>3</cp:revision>
  <dcterms:created xsi:type="dcterms:W3CDTF">2015-09-02T09:24:37Z</dcterms:created>
  <dcterms:modified xsi:type="dcterms:W3CDTF">2015-09-02T09:47:38Z</dcterms:modified>
</cp:coreProperties>
</file>