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da-DK" smtClean="0"/>
              <a:t>Klik for at redigere i master</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da-DK" smtClean="0"/>
              <a:t>Klik for at redigere i master</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18C79C5D-2A6F-F04D-97DA-BEF2467B64E4}" type="datetimeFigureOut">
              <a:rPr lang="en-US" dirty="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da-DK" smtClean="0"/>
              <a:t>Klik for at redigere i master</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da-DK" smtClean="0"/>
              <a:t>Klik for at redigere i master</a:t>
            </a:r>
          </a:p>
        </p:txBody>
      </p:sp>
      <p:sp>
        <p:nvSpPr>
          <p:cNvPr id="4" name="Date Placeholder 3"/>
          <p:cNvSpPr>
            <a:spLocks noGrp="1"/>
          </p:cNvSpPr>
          <p:nvPr>
            <p:ph type="dt" sz="half" idx="10"/>
          </p:nvPr>
        </p:nvSpPr>
        <p:spPr/>
        <p:txBody>
          <a:bodyPr/>
          <a:lstStyle/>
          <a:p>
            <a:fld id="{8DFA1846-DA80-1C48-A609-854EA85C59AD}" type="datetimeFigureOut">
              <a:rPr lang="en-US" dirty="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da-DK" smtClean="0"/>
              <a:t>Klik for at redigere i master</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da-DK" smtClean="0"/>
              <a:t>Klik for at redigere i master</a:t>
            </a:r>
          </a:p>
        </p:txBody>
      </p:sp>
      <p:sp>
        <p:nvSpPr>
          <p:cNvPr id="2" name="Date Placeholder 1"/>
          <p:cNvSpPr>
            <a:spLocks noGrp="1"/>
          </p:cNvSpPr>
          <p:nvPr>
            <p:ph type="dt" sz="half" idx="10"/>
          </p:nvPr>
        </p:nvSpPr>
        <p:spPr/>
        <p:txBody>
          <a:bodyPr/>
          <a:lstStyle/>
          <a:p>
            <a:fld id="{FBF54567-0DE4-3F47-BF90-CB84690072F9}" type="datetimeFigureOut">
              <a:rPr lang="en-US" dirty="0"/>
              <a:pPr/>
              <a:t>3/17/2016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da-DK" smtClean="0"/>
              <a:t>Klik for at redigere i master</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da-DK" smtClean="0"/>
              <a:t>Klik for at redigere i master</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8DFA1846-DA80-1C48-A609-854EA85C59AD}" type="datetimeFigureOut">
              <a:rPr lang="en-US" dirty="0"/>
              <a:pPr/>
              <a:t>3/17/2016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da-DK" smtClean="0"/>
              <a:t>Klik for at redigere i master</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D0DF5E60-9974-AC48-9591-99C2BB44B7CF}" type="datetimeFigureOut">
              <a:rPr lang="en-US" dirty="0"/>
              <a:pPr/>
              <a:t>3/17/2016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da-DK" smtClean="0"/>
              <a:t>Klik for at redigere i master</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3/17/2016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da-DK" smtClean="0"/>
              <a:t>Klik for at redigere i master</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3/17/2016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err="1" smtClean="0"/>
              <a:t>H.C.Andersen</a:t>
            </a:r>
            <a:r>
              <a:rPr lang="da-DK" dirty="0" smtClean="0"/>
              <a:t>: </a:t>
            </a:r>
            <a:r>
              <a:rPr lang="da-DK" i="1" dirty="0" smtClean="0"/>
              <a:t>Tepotten</a:t>
            </a:r>
            <a:endParaRPr lang="da-DK" i="1" dirty="0"/>
          </a:p>
        </p:txBody>
      </p:sp>
      <p:sp>
        <p:nvSpPr>
          <p:cNvPr id="3" name="Undertitel 2"/>
          <p:cNvSpPr>
            <a:spLocks noGrp="1"/>
          </p:cNvSpPr>
          <p:nvPr>
            <p:ph type="subTitle" idx="1"/>
          </p:nvPr>
        </p:nvSpPr>
        <p:spPr/>
        <p:txBody>
          <a:bodyPr/>
          <a:lstStyle/>
          <a:p>
            <a:r>
              <a:rPr lang="da-DK" dirty="0" smtClean="0"/>
              <a:t>Biografisk læsning</a:t>
            </a:r>
            <a:endParaRPr lang="da-DK" dirty="0"/>
          </a:p>
        </p:txBody>
      </p:sp>
    </p:spTree>
    <p:extLst>
      <p:ext uri="{BB962C8B-B14F-4D97-AF65-F5344CB8AC3E}">
        <p14:creationId xmlns:p14="http://schemas.microsoft.com/office/powerpoint/2010/main" val="664109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portrætterende spor</a:t>
            </a:r>
            <a:endParaRPr lang="da-DK" dirty="0"/>
          </a:p>
        </p:txBody>
      </p:sp>
      <p:sp>
        <p:nvSpPr>
          <p:cNvPr id="3" name="Pladsholder til indhold 2"/>
          <p:cNvSpPr>
            <a:spLocks noGrp="1"/>
          </p:cNvSpPr>
          <p:nvPr>
            <p:ph idx="1"/>
          </p:nvPr>
        </p:nvSpPr>
        <p:spPr/>
        <p:txBody>
          <a:bodyPr>
            <a:normAutofit/>
          </a:bodyPr>
          <a:lstStyle/>
          <a:p>
            <a:r>
              <a:rPr lang="da-DK" dirty="0" smtClean="0"/>
              <a:t>Gennemløber faser i HCA’s liv</a:t>
            </a:r>
          </a:p>
          <a:p>
            <a:r>
              <a:rPr lang="da-DK" dirty="0" smtClean="0"/>
              <a:t>Tredje fase: </a:t>
            </a:r>
            <a:r>
              <a:rPr lang="da-DK" i="1" dirty="0"/>
              <a:t>Man slog mig midt over; det gjorde voldsomt ondt; men blomsten kom i en bedre potte</a:t>
            </a:r>
            <a:endParaRPr lang="da-DK" i="1" dirty="0"/>
          </a:p>
          <a:p>
            <a:r>
              <a:rPr lang="da-DK" dirty="0" smtClean="0"/>
              <a:t>Digteren der skuer tilbage på sit liv</a:t>
            </a:r>
          </a:p>
          <a:p>
            <a:r>
              <a:rPr lang="da-DK" dirty="0" smtClean="0"/>
              <a:t>Erkendelse af aldrig at være blevet en del af fællesskabet – men til gengæld lever et rigt indre liv (i erindringen)</a:t>
            </a:r>
          </a:p>
          <a:p>
            <a:r>
              <a:rPr lang="da-DK" dirty="0" smtClean="0"/>
              <a:t>Prisen for at skabe ægte kunst er høj (Vand&gt;te  // digteren &gt; sprog og ord &gt; kunst)</a:t>
            </a:r>
          </a:p>
        </p:txBody>
      </p:sp>
    </p:spTree>
    <p:extLst>
      <p:ext uri="{BB962C8B-B14F-4D97-AF65-F5344CB8AC3E}">
        <p14:creationId xmlns:p14="http://schemas.microsoft.com/office/powerpoint/2010/main" val="224030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Tepotten – Tekstens fokus?</a:t>
            </a:r>
            <a:endParaRPr lang="da-DK" dirty="0"/>
          </a:p>
        </p:txBody>
      </p:sp>
      <p:sp>
        <p:nvSpPr>
          <p:cNvPr id="3" name="Pladsholder til indhold 2"/>
          <p:cNvSpPr>
            <a:spLocks noGrp="1"/>
          </p:cNvSpPr>
          <p:nvPr>
            <p:ph idx="1"/>
          </p:nvPr>
        </p:nvSpPr>
        <p:spPr/>
        <p:txBody>
          <a:bodyPr/>
          <a:lstStyle/>
          <a:p>
            <a:r>
              <a:rPr lang="da-DK" dirty="0" smtClean="0"/>
              <a:t>Skabelsen af kunst?</a:t>
            </a:r>
          </a:p>
          <a:p>
            <a:r>
              <a:rPr lang="da-DK" i="1" dirty="0"/>
              <a:t>Prisen, en kunstner betaler for at skabe det originale kunstværk, er det at stå uden for livet og længselsfuldt betragte </a:t>
            </a:r>
            <a:r>
              <a:rPr lang="da-DK" i="1" dirty="0" smtClean="0"/>
              <a:t>det</a:t>
            </a:r>
          </a:p>
          <a:p>
            <a:r>
              <a:rPr lang="da-DK" dirty="0" smtClean="0"/>
              <a:t>Sammenhængen mellem HCA’s liv og værk er tydelig når vi læser teksten med de biografiske briller.</a:t>
            </a:r>
            <a:endParaRPr lang="da-DK" dirty="0"/>
          </a:p>
        </p:txBody>
      </p:sp>
    </p:spTree>
    <p:extLst>
      <p:ext uri="{BB962C8B-B14F-4D97-AF65-F5344CB8AC3E}">
        <p14:creationId xmlns:p14="http://schemas.microsoft.com/office/powerpoint/2010/main" val="122176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genetiske spor</a:t>
            </a:r>
            <a:endParaRPr lang="da-DK" dirty="0"/>
          </a:p>
        </p:txBody>
      </p:sp>
      <p:sp>
        <p:nvSpPr>
          <p:cNvPr id="3" name="Pladsholder til indhold 2"/>
          <p:cNvSpPr>
            <a:spLocks noGrp="1"/>
          </p:cNvSpPr>
          <p:nvPr>
            <p:ph idx="1"/>
          </p:nvPr>
        </p:nvSpPr>
        <p:spPr/>
        <p:txBody>
          <a:bodyPr>
            <a:normAutofit/>
          </a:bodyPr>
          <a:lstStyle/>
          <a:p>
            <a:r>
              <a:rPr lang="da-DK" sz="2400" dirty="0" smtClean="0"/>
              <a:t>Skrevet på rejse til </a:t>
            </a:r>
            <a:r>
              <a:rPr lang="da-DK" sz="2400" dirty="0" err="1" smtClean="0"/>
              <a:t>spanien</a:t>
            </a:r>
            <a:r>
              <a:rPr lang="da-DK" sz="2400" dirty="0" smtClean="0"/>
              <a:t> 1862</a:t>
            </a:r>
          </a:p>
          <a:p>
            <a:r>
              <a:rPr lang="da-DK" sz="2400" dirty="0" smtClean="0"/>
              <a:t>‘At rejse er at leve’</a:t>
            </a:r>
          </a:p>
          <a:p>
            <a:r>
              <a:rPr lang="da-DK" sz="2400" dirty="0" smtClean="0"/>
              <a:t>Oprindeligt tænkt som en del af en rejsebog – men blev udgivet som selvstændigt eventyr</a:t>
            </a:r>
          </a:p>
          <a:p>
            <a:endParaRPr lang="da-DK" sz="2400" dirty="0"/>
          </a:p>
        </p:txBody>
      </p:sp>
    </p:spTree>
    <p:extLst>
      <p:ext uri="{BB962C8B-B14F-4D97-AF65-F5344CB8AC3E}">
        <p14:creationId xmlns:p14="http://schemas.microsoft.com/office/powerpoint/2010/main" val="389855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genetiske spor – uddrag fra rejsebogen (</a:t>
            </a:r>
            <a:r>
              <a:rPr lang="da-DK" dirty="0" err="1" smtClean="0"/>
              <a:t>spanien</a:t>
            </a:r>
            <a:r>
              <a:rPr lang="da-DK" dirty="0" smtClean="0"/>
              <a:t>)</a:t>
            </a:r>
            <a:endParaRPr lang="da-DK" dirty="0"/>
          </a:p>
        </p:txBody>
      </p:sp>
      <p:sp>
        <p:nvSpPr>
          <p:cNvPr id="3" name="Pladsholder til indhold 2"/>
          <p:cNvSpPr>
            <a:spLocks noGrp="1"/>
          </p:cNvSpPr>
          <p:nvPr>
            <p:ph idx="1"/>
          </p:nvPr>
        </p:nvSpPr>
        <p:spPr/>
        <p:txBody>
          <a:bodyPr/>
          <a:lstStyle/>
          <a:p>
            <a:r>
              <a:rPr lang="da-DK" i="1" dirty="0"/>
              <a:t>I vor </a:t>
            </a:r>
            <a:r>
              <a:rPr lang="da-DK" i="1" dirty="0" err="1"/>
              <a:t>fonda</a:t>
            </a:r>
            <a:r>
              <a:rPr lang="da-DK" i="1" dirty="0"/>
              <a:t> var der også spor af gammel herlighed, våben over porten, stensokler i den engang med et mægtigt springvand pyntede gård, nu sprang her ikke en dråbe, marmorkummen var fyldt med jord og forvandlet til et blomsterbed. Underlige frugtlignende ildrøde blomster groede her, de så ud som spansk peber, men var endnu mere glødende.</a:t>
            </a:r>
            <a:r>
              <a:rPr lang="da-DK" dirty="0"/>
              <a:t> (…)</a:t>
            </a:r>
          </a:p>
          <a:p>
            <a:r>
              <a:rPr lang="da-DK" i="1" dirty="0"/>
              <a:t>Her i Toledo i </a:t>
            </a:r>
            <a:r>
              <a:rPr lang="da-DK" i="1" dirty="0" err="1"/>
              <a:t>fondaens</a:t>
            </a:r>
            <a:r>
              <a:rPr lang="da-DK" i="1" dirty="0"/>
              <a:t> lille gård, hvor det gamle springvand var blevet urtepotte, lå </a:t>
            </a:r>
            <a:r>
              <a:rPr lang="da-DK" i="1" dirty="0" err="1"/>
              <a:t>skrimmel</a:t>
            </a:r>
            <a:r>
              <a:rPr lang="da-DK" i="1" dirty="0"/>
              <a:t> og skrammel, stumper og skår, der lå skåret af en gammel tepotte med indskrift, kinesisk var det ikke, men heller ikke maurisk! Så havde det været en bid for museet, nu gav den ideen til et eventyr.</a:t>
            </a:r>
            <a:endParaRPr lang="da-DK" dirty="0"/>
          </a:p>
          <a:p>
            <a:endParaRPr lang="da-DK" dirty="0"/>
          </a:p>
        </p:txBody>
      </p:sp>
    </p:spTree>
    <p:extLst>
      <p:ext uri="{BB962C8B-B14F-4D97-AF65-F5344CB8AC3E}">
        <p14:creationId xmlns:p14="http://schemas.microsoft.com/office/powerpoint/2010/main" val="1262622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ia-cdn.tripadvisor.com/media/photo-s/06/20/b3/3c/spain-squa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660" y="147273"/>
            <a:ext cx="8654794" cy="6498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66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a:t>
            </a:r>
            <a:r>
              <a:rPr lang="da-DK" dirty="0" err="1" smtClean="0"/>
              <a:t>genetiskespor</a:t>
            </a:r>
            <a:r>
              <a:rPr lang="da-DK" dirty="0" smtClean="0"/>
              <a:t> - genre</a:t>
            </a:r>
            <a:endParaRPr lang="da-DK" dirty="0"/>
          </a:p>
        </p:txBody>
      </p:sp>
      <p:sp>
        <p:nvSpPr>
          <p:cNvPr id="3" name="Pladsholder til indhold 2"/>
          <p:cNvSpPr>
            <a:spLocks noGrp="1"/>
          </p:cNvSpPr>
          <p:nvPr>
            <p:ph idx="1"/>
          </p:nvPr>
        </p:nvSpPr>
        <p:spPr/>
        <p:txBody>
          <a:bodyPr/>
          <a:lstStyle/>
          <a:p>
            <a:r>
              <a:rPr lang="da-DK" sz="2400" dirty="0" smtClean="0"/>
              <a:t>Tingseventyr</a:t>
            </a:r>
          </a:p>
          <a:p>
            <a:r>
              <a:rPr lang="da-DK" sz="2400" dirty="0" smtClean="0"/>
              <a:t>Variant af eventyr som HCA ofte har brugt</a:t>
            </a:r>
          </a:p>
          <a:p>
            <a:r>
              <a:rPr lang="da-DK" sz="2400" dirty="0" smtClean="0"/>
              <a:t>Fx Hyrdinden &amp; </a:t>
            </a:r>
            <a:r>
              <a:rPr lang="da-DK" sz="2400" dirty="0" err="1" smtClean="0"/>
              <a:t>Skorstensgfejeren</a:t>
            </a:r>
            <a:r>
              <a:rPr lang="da-DK" sz="2400" dirty="0"/>
              <a:t> </a:t>
            </a:r>
            <a:r>
              <a:rPr lang="da-DK" sz="2400" dirty="0" smtClean="0"/>
              <a:t>eller Grantræet</a:t>
            </a:r>
          </a:p>
          <a:p>
            <a:endParaRPr lang="da-DK" dirty="0"/>
          </a:p>
        </p:txBody>
      </p:sp>
    </p:spTree>
    <p:extLst>
      <p:ext uri="{BB962C8B-B14F-4D97-AF65-F5344CB8AC3E}">
        <p14:creationId xmlns:p14="http://schemas.microsoft.com/office/powerpoint/2010/main" val="315537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a:t>
            </a:r>
            <a:r>
              <a:rPr lang="da-DK" dirty="0" err="1" smtClean="0"/>
              <a:t>genetiskespor</a:t>
            </a:r>
            <a:r>
              <a:rPr lang="da-DK" dirty="0" smtClean="0"/>
              <a:t> - genre</a:t>
            </a:r>
            <a:endParaRPr lang="da-DK" dirty="0"/>
          </a:p>
        </p:txBody>
      </p:sp>
      <p:sp>
        <p:nvSpPr>
          <p:cNvPr id="3" name="Pladsholder til indhold 2"/>
          <p:cNvSpPr>
            <a:spLocks noGrp="1"/>
          </p:cNvSpPr>
          <p:nvPr>
            <p:ph idx="1"/>
          </p:nvPr>
        </p:nvSpPr>
        <p:spPr/>
        <p:txBody>
          <a:bodyPr/>
          <a:lstStyle/>
          <a:p>
            <a:r>
              <a:rPr lang="da-DK" sz="2400" dirty="0" smtClean="0"/>
              <a:t>Tingseventyr</a:t>
            </a:r>
          </a:p>
          <a:p>
            <a:r>
              <a:rPr lang="da-DK" sz="2400" dirty="0" smtClean="0"/>
              <a:t>Dannelseshistorie</a:t>
            </a:r>
          </a:p>
          <a:p>
            <a:r>
              <a:rPr lang="da-DK" sz="2400" dirty="0" smtClean="0"/>
              <a:t>Find dig selv – din plads i tilværelsen – og udfyld den!</a:t>
            </a:r>
          </a:p>
          <a:p>
            <a:r>
              <a:rPr lang="da-DK" sz="2400" dirty="0" smtClean="0"/>
              <a:t>Romantikkens grundtanke: At der er en (guddommelig plan / ideverden) bag alt. Også tepottens/protagonistens skæbne</a:t>
            </a:r>
          </a:p>
          <a:p>
            <a:endParaRPr lang="da-DK" dirty="0"/>
          </a:p>
        </p:txBody>
      </p:sp>
    </p:spTree>
    <p:extLst>
      <p:ext uri="{BB962C8B-B14F-4D97-AF65-F5344CB8AC3E}">
        <p14:creationId xmlns:p14="http://schemas.microsoft.com/office/powerpoint/2010/main" val="232597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portrætterende spor</a:t>
            </a:r>
            <a:endParaRPr lang="da-DK" dirty="0"/>
          </a:p>
        </p:txBody>
      </p:sp>
      <p:sp>
        <p:nvSpPr>
          <p:cNvPr id="3" name="Pladsholder til indhold 2"/>
          <p:cNvSpPr>
            <a:spLocks noGrp="1"/>
          </p:cNvSpPr>
          <p:nvPr>
            <p:ph idx="1"/>
          </p:nvPr>
        </p:nvSpPr>
        <p:spPr/>
        <p:txBody>
          <a:bodyPr/>
          <a:lstStyle/>
          <a:p>
            <a:r>
              <a:rPr lang="da-DK" dirty="0" smtClean="0"/>
              <a:t>Gennemløber faser i HCA’s liv</a:t>
            </a:r>
          </a:p>
          <a:p>
            <a:r>
              <a:rPr lang="da-DK" dirty="0"/>
              <a:t>Første </a:t>
            </a:r>
            <a:r>
              <a:rPr lang="da-DK" dirty="0" smtClean="0"/>
              <a:t>fase: Den </a:t>
            </a:r>
            <a:r>
              <a:rPr lang="da-DK" dirty="0"/>
              <a:t>unge Andersen, der er bevidst om sit talent, der åndeligt hæver ham over det borgerskab, han så gerne vil </a:t>
            </a:r>
            <a:r>
              <a:rPr lang="da-DK" dirty="0" smtClean="0"/>
              <a:t>omgås</a:t>
            </a:r>
          </a:p>
          <a:p>
            <a:r>
              <a:rPr lang="da-DK" dirty="0"/>
              <a:t>S</a:t>
            </a:r>
            <a:r>
              <a:rPr lang="da-DK" dirty="0" smtClean="0"/>
              <a:t>amtidig </a:t>
            </a:r>
            <a:r>
              <a:rPr lang="da-DK" dirty="0"/>
              <a:t>er han smertelig bevidst om sine dannelsesmæssige og materielle </a:t>
            </a:r>
            <a:r>
              <a:rPr lang="da-DK" dirty="0" smtClean="0"/>
              <a:t>mangler (fattig opvækst) = Tepottens knækkede låg</a:t>
            </a:r>
            <a:endParaRPr lang="da-DK" dirty="0"/>
          </a:p>
        </p:txBody>
      </p:sp>
    </p:spTree>
    <p:extLst>
      <p:ext uri="{BB962C8B-B14F-4D97-AF65-F5344CB8AC3E}">
        <p14:creationId xmlns:p14="http://schemas.microsoft.com/office/powerpoint/2010/main" val="212018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portrætterende spor – Søgen efter fællesskabet</a:t>
            </a:r>
            <a:endParaRPr lang="da-DK" dirty="0"/>
          </a:p>
        </p:txBody>
      </p:sp>
      <p:sp>
        <p:nvSpPr>
          <p:cNvPr id="3" name="Pladsholder til indhold 2"/>
          <p:cNvSpPr>
            <a:spLocks noGrp="1"/>
          </p:cNvSpPr>
          <p:nvPr>
            <p:ph idx="1"/>
          </p:nvPr>
        </p:nvSpPr>
        <p:spPr/>
        <p:txBody>
          <a:bodyPr>
            <a:normAutofit/>
          </a:bodyPr>
          <a:lstStyle/>
          <a:p>
            <a:r>
              <a:rPr lang="da-DK" dirty="0" smtClean="0"/>
              <a:t>Gennemløber faser i HCA’s liv</a:t>
            </a:r>
          </a:p>
          <a:p>
            <a:r>
              <a:rPr lang="da-DK" dirty="0"/>
              <a:t>T</a:t>
            </a:r>
            <a:r>
              <a:rPr lang="da-DK" dirty="0" smtClean="0"/>
              <a:t>epotten </a:t>
            </a:r>
            <a:r>
              <a:rPr lang="da-DK" dirty="0"/>
              <a:t>ser sig selv som den fornemste ting på </a:t>
            </a:r>
            <a:r>
              <a:rPr lang="da-DK" dirty="0" smtClean="0"/>
              <a:t>bordet</a:t>
            </a:r>
          </a:p>
          <a:p>
            <a:r>
              <a:rPr lang="da-DK" dirty="0" smtClean="0"/>
              <a:t>Den kan </a:t>
            </a:r>
            <a:r>
              <a:rPr lang="da-DK" dirty="0"/>
              <a:t>omskabe det smagløse vand til en </a:t>
            </a:r>
            <a:r>
              <a:rPr lang="da-DK" dirty="0" smtClean="0"/>
              <a:t>kunstgenstand  &gt; Digteren </a:t>
            </a:r>
            <a:r>
              <a:rPr lang="da-DK" dirty="0"/>
              <a:t>kan med andre ord skabe noget, som de andre higer efter og ikke kan gøre ham efter. </a:t>
            </a:r>
            <a:endParaRPr lang="da-DK" dirty="0" smtClean="0"/>
          </a:p>
          <a:p>
            <a:r>
              <a:rPr lang="da-DK" dirty="0" smtClean="0"/>
              <a:t>Han rammes </a:t>
            </a:r>
            <a:r>
              <a:rPr lang="da-DK" dirty="0"/>
              <a:t>af </a:t>
            </a:r>
            <a:r>
              <a:rPr lang="da-DK" dirty="0" smtClean="0"/>
              <a:t>janteloven (typisk dansk?)</a:t>
            </a:r>
          </a:p>
          <a:p>
            <a:pPr lvl="1"/>
            <a:r>
              <a:rPr lang="da-DK" dirty="0"/>
              <a:t>D</a:t>
            </a:r>
            <a:r>
              <a:rPr lang="da-DK" dirty="0" smtClean="0"/>
              <a:t>e </a:t>
            </a:r>
            <a:r>
              <a:rPr lang="da-DK" dirty="0"/>
              <a:t>andre på bordet gennemskuer ham, ser hans mangler og ler tilmed, da han slås i stykker.</a:t>
            </a:r>
          </a:p>
          <a:p>
            <a:endParaRPr lang="da-DK" dirty="0" smtClean="0"/>
          </a:p>
        </p:txBody>
      </p:sp>
    </p:spTree>
    <p:extLst>
      <p:ext uri="{BB962C8B-B14F-4D97-AF65-F5344CB8AC3E}">
        <p14:creationId xmlns:p14="http://schemas.microsoft.com/office/powerpoint/2010/main" val="201538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portrætterende spor – Søgen efter fællesskabet</a:t>
            </a:r>
            <a:endParaRPr lang="da-DK" dirty="0"/>
          </a:p>
        </p:txBody>
      </p:sp>
      <p:sp>
        <p:nvSpPr>
          <p:cNvPr id="3" name="Pladsholder til indhold 2"/>
          <p:cNvSpPr>
            <a:spLocks noGrp="1"/>
          </p:cNvSpPr>
          <p:nvPr>
            <p:ph idx="1"/>
          </p:nvPr>
        </p:nvSpPr>
        <p:spPr/>
        <p:txBody>
          <a:bodyPr>
            <a:normAutofit/>
          </a:bodyPr>
          <a:lstStyle/>
          <a:p>
            <a:r>
              <a:rPr lang="da-DK" dirty="0" smtClean="0"/>
              <a:t>Gennemløber faser i HCA’s liv</a:t>
            </a:r>
          </a:p>
          <a:p>
            <a:r>
              <a:rPr lang="da-DK" dirty="0"/>
              <a:t>A</a:t>
            </a:r>
            <a:r>
              <a:rPr lang="da-DK" dirty="0" smtClean="0"/>
              <a:t>nden fase - Den </a:t>
            </a:r>
            <a:r>
              <a:rPr lang="da-DK" dirty="0"/>
              <a:t>fineste, men kejtede hånd, taber tepotten</a:t>
            </a:r>
            <a:r>
              <a:rPr lang="da-DK" dirty="0" smtClean="0"/>
              <a:t>.</a:t>
            </a:r>
          </a:p>
          <a:p>
            <a:r>
              <a:rPr lang="da-DK" b="1" dirty="0" smtClean="0"/>
              <a:t>Læst </a:t>
            </a:r>
            <a:r>
              <a:rPr lang="da-DK" b="1" dirty="0"/>
              <a:t>biografisk </a:t>
            </a:r>
            <a:r>
              <a:rPr lang="da-DK" dirty="0"/>
              <a:t>lykkes det ikke </a:t>
            </a:r>
            <a:r>
              <a:rPr lang="da-DK" dirty="0" smtClean="0"/>
              <a:t>HCA </a:t>
            </a:r>
            <a:r>
              <a:rPr lang="da-DK" dirty="0"/>
              <a:t>at blive en del af det fællesskab, han søger. </a:t>
            </a:r>
            <a:endParaRPr lang="da-DK" dirty="0" smtClean="0"/>
          </a:p>
          <a:p>
            <a:r>
              <a:rPr lang="da-DK" dirty="0" smtClean="0"/>
              <a:t>Han </a:t>
            </a:r>
            <a:r>
              <a:rPr lang="da-DK" dirty="0"/>
              <a:t>kan ikke vinde den fine hånd, dvs. en af de mange kvinder han forelskede sig ugengældt i, og han bliver udstødt af det fine selskab</a:t>
            </a:r>
            <a:r>
              <a:rPr lang="da-DK" dirty="0" smtClean="0"/>
              <a:t>.</a:t>
            </a:r>
          </a:p>
          <a:p>
            <a:r>
              <a:rPr lang="da-DK" dirty="0" smtClean="0"/>
              <a:t>Latent homoseksualitet?</a:t>
            </a:r>
            <a:endParaRPr lang="da-DK" dirty="0"/>
          </a:p>
          <a:p>
            <a:endParaRPr lang="da-DK" dirty="0" smtClean="0"/>
          </a:p>
        </p:txBody>
      </p:sp>
    </p:spTree>
    <p:extLst>
      <p:ext uri="{BB962C8B-B14F-4D97-AF65-F5344CB8AC3E}">
        <p14:creationId xmlns:p14="http://schemas.microsoft.com/office/powerpoint/2010/main" val="52599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ærd at citer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TM03457503[[fn=Værd at citere]]</Template>
  <TotalTime>22</TotalTime>
  <Words>441</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Century Gothic</vt:lpstr>
      <vt:lpstr>Wingdings 2</vt:lpstr>
      <vt:lpstr>Værd at citere</vt:lpstr>
      <vt:lpstr>H.C.Andersen: Tepotten</vt:lpstr>
      <vt:lpstr>Det genetiske spor</vt:lpstr>
      <vt:lpstr>Det genetiske spor – uddrag fra rejsebogen (spanien)</vt:lpstr>
      <vt:lpstr>PowerPoint-præsentation</vt:lpstr>
      <vt:lpstr>Det genetiskespor - genre</vt:lpstr>
      <vt:lpstr>Det genetiskespor - genre</vt:lpstr>
      <vt:lpstr>Det portrætterende spor</vt:lpstr>
      <vt:lpstr>Det portrætterende spor – Søgen efter fællesskabet</vt:lpstr>
      <vt:lpstr>Det portrætterende spor – Søgen efter fællesskabet</vt:lpstr>
      <vt:lpstr>Det portrætterende spor</vt:lpstr>
      <vt:lpstr>Tepotten – Tekstens fokus?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Tepotten</dc:title>
  <dc:creator>Anders Aamann Jensen</dc:creator>
  <cp:lastModifiedBy>Anders Aamann Jensen</cp:lastModifiedBy>
  <cp:revision>3</cp:revision>
  <dcterms:created xsi:type="dcterms:W3CDTF">2016-03-17T10:08:23Z</dcterms:created>
  <dcterms:modified xsi:type="dcterms:W3CDTF">2016-03-17T10:30:59Z</dcterms:modified>
</cp:coreProperties>
</file>