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56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95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80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171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568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9137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05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2656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370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783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44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410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305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226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24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323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423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0FC24-413A-4F04-BCE0-08121FFEE8B9}" type="datetimeFigureOut">
              <a:rPr lang="da-DK" smtClean="0"/>
              <a:t>02-02-2016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CC21A-0426-4F17-AEE4-56DB9F4C8E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5127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800" dirty="0" smtClean="0"/>
              <a:t>Digtanalyse: </a:t>
            </a:r>
            <a:r>
              <a:rPr lang="da-DK" sz="4800" i="1" dirty="0" smtClean="0"/>
              <a:t>Henrettelsen</a:t>
            </a:r>
            <a:endParaRPr lang="da-DK" sz="4800" i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i="1" dirty="0" smtClean="0"/>
              <a:t>Af </a:t>
            </a:r>
            <a:r>
              <a:rPr lang="da-DK" dirty="0" smtClean="0"/>
              <a:t>Tom Kristensen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757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65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Henrettelsen</a:t>
            </a:r>
            <a:r>
              <a:rPr lang="da-DK" dirty="0" smtClean="0"/>
              <a:t> - Komposition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7 strofer (det vi kalder </a:t>
            </a:r>
            <a:r>
              <a:rPr lang="da-DK" i="1" dirty="0" smtClean="0"/>
              <a:t>vers</a:t>
            </a:r>
            <a:r>
              <a:rPr lang="da-DK" dirty="0" smtClean="0"/>
              <a:t> juleaften)</a:t>
            </a:r>
          </a:p>
          <a:p>
            <a:r>
              <a:rPr lang="da-DK" dirty="0" smtClean="0"/>
              <a:t>Hver strofe er bygget op af 8 vers</a:t>
            </a:r>
          </a:p>
          <a:p>
            <a:r>
              <a:rPr lang="da-DK" dirty="0" smtClean="0"/>
              <a:t>Stroferne har enderim (ens fra 1-6)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123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Henrettelsen - </a:t>
            </a:r>
            <a:r>
              <a:rPr lang="da-DK" dirty="0" smtClean="0"/>
              <a:t>Sprog</a:t>
            </a:r>
            <a:endParaRPr lang="da-DK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Mange udsagnsord i nutid </a:t>
            </a:r>
          </a:p>
          <a:p>
            <a:r>
              <a:rPr lang="da-DK" dirty="0" smtClean="0"/>
              <a:t>Gentagelser</a:t>
            </a:r>
          </a:p>
          <a:p>
            <a:r>
              <a:rPr lang="da-DK" dirty="0" smtClean="0"/>
              <a:t>Bødlen (mange ord der er = bødlen) denotation &amp; </a:t>
            </a:r>
            <a:r>
              <a:rPr lang="da-DK" dirty="0" err="1" smtClean="0"/>
              <a:t>kommotation</a:t>
            </a:r>
            <a:endParaRPr lang="da-DK" dirty="0" smtClean="0"/>
          </a:p>
          <a:p>
            <a:r>
              <a:rPr lang="da-DK" dirty="0" smtClean="0"/>
              <a:t>Mange gentagelser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07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Henrettelsen</a:t>
            </a:r>
            <a:r>
              <a:rPr lang="da-DK" dirty="0" smtClean="0"/>
              <a:t> - Enderim</a:t>
            </a:r>
            <a:endParaRPr lang="da-DK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Enderim – Strofe 1-6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dirty="0"/>
              <a:t>Se, bødlen renser </a:t>
            </a:r>
            <a:r>
              <a:rPr lang="da-DK" dirty="0" err="1"/>
              <a:t>tredie</a:t>
            </a:r>
            <a:r>
              <a:rPr lang="da-DK" dirty="0"/>
              <a:t> </a:t>
            </a:r>
            <a:r>
              <a:rPr lang="da-DK" dirty="0" smtClean="0"/>
              <a:t>gang		A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sit sværd for blod og fugt</a:t>
            </a:r>
            <a:r>
              <a:rPr lang="da-DK" dirty="0" smtClean="0"/>
              <a:t>,		B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og trende røde flammer </a:t>
            </a:r>
            <a:r>
              <a:rPr lang="da-DK" dirty="0" smtClean="0"/>
              <a:t>står		C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på kluden, han har brugt</a:t>
            </a:r>
            <a:r>
              <a:rPr lang="da-DK" dirty="0" smtClean="0"/>
              <a:t>;		B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men jeg er hovedløs og død</a:t>
            </a:r>
            <a:r>
              <a:rPr lang="da-DK" dirty="0" smtClean="0"/>
              <a:t>,		D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når sjette gang en flammes </a:t>
            </a:r>
            <a:r>
              <a:rPr lang="da-DK" dirty="0" smtClean="0"/>
              <a:t>glød	D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slår ud, slår </a:t>
            </a:r>
            <a:r>
              <a:rPr lang="da-DK" dirty="0" smtClean="0"/>
              <a:t>ud			E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på bødlens </a:t>
            </a:r>
            <a:r>
              <a:rPr lang="da-DK" dirty="0" smtClean="0"/>
              <a:t>klud			E</a:t>
            </a:r>
            <a:endParaRPr lang="da-DK" dirty="0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Enderim – Strofe 7</a:t>
            </a:r>
            <a:endParaRPr lang="da-DK" dirty="0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sz="2200" dirty="0"/>
              <a:t>Nej, bødlen står endnu og </a:t>
            </a:r>
            <a:r>
              <a:rPr lang="da-DK" sz="2200" dirty="0" smtClean="0"/>
              <a:t>ser		A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langs sværdets tynde, </a:t>
            </a:r>
            <a:r>
              <a:rPr lang="da-DK" sz="2200" dirty="0" err="1"/>
              <a:t>sejge</a:t>
            </a:r>
            <a:r>
              <a:rPr lang="da-DK" sz="2200" dirty="0"/>
              <a:t> </a:t>
            </a:r>
            <a:r>
              <a:rPr lang="da-DK" sz="2200" dirty="0" err="1"/>
              <a:t>ægg</a:t>
            </a:r>
            <a:r>
              <a:rPr lang="da-DK" sz="2200" dirty="0" smtClean="0"/>
              <a:t>.		B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Så træder han det næste </a:t>
            </a:r>
            <a:r>
              <a:rPr lang="da-DK" sz="2200" dirty="0" smtClean="0"/>
              <a:t>skridt		C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og standser - måler - går lidt væk</a:t>
            </a:r>
            <a:r>
              <a:rPr lang="da-DK" sz="2200" dirty="0" smtClean="0"/>
              <a:t>.		B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Jeg ser en bille vandre </a:t>
            </a:r>
            <a:r>
              <a:rPr lang="da-DK" sz="2200" dirty="0" smtClean="0"/>
              <a:t>tryg		D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med grønt metal på hvælvet ryg</a:t>
            </a:r>
            <a:r>
              <a:rPr lang="da-DK" sz="2200" dirty="0" smtClean="0"/>
              <a:t>,		D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den vandrer </a:t>
            </a:r>
            <a:r>
              <a:rPr lang="da-DK" sz="2200" dirty="0" smtClean="0"/>
              <a:t>mod			E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/>
              <a:t>en bøddelfod</a:t>
            </a:r>
            <a:r>
              <a:rPr lang="da-DK" sz="2200" dirty="0" smtClean="0"/>
              <a:t>.			E</a:t>
            </a: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394442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INDHOLD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60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/>
              <a:t>Henrettelsen </a:t>
            </a:r>
            <a:r>
              <a:rPr lang="da-DK" i="1" dirty="0" smtClean="0"/>
              <a:t>- </a:t>
            </a:r>
            <a:r>
              <a:rPr lang="da-DK" dirty="0" smtClean="0"/>
              <a:t>Indhold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Resume</a:t>
            </a:r>
            <a:endParaRPr lang="da-DK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da-DK" sz="1800" dirty="0"/>
              <a:t>Et snart dødt </a:t>
            </a:r>
            <a:r>
              <a:rPr lang="da-DK" sz="1800" i="1" dirty="0"/>
              <a:t>jeg</a:t>
            </a:r>
            <a:r>
              <a:rPr lang="da-DK" sz="1800" dirty="0"/>
              <a:t> fortæller om oplevelser og tanker lige inden jeget bliver halshugget. </a:t>
            </a:r>
            <a:endParaRPr lang="da-DK" sz="1800" dirty="0" smtClean="0"/>
          </a:p>
          <a:p>
            <a:r>
              <a:rPr lang="da-DK" sz="1800" dirty="0" smtClean="0"/>
              <a:t>Jeget </a:t>
            </a:r>
            <a:r>
              <a:rPr lang="da-DK" sz="1800" dirty="0"/>
              <a:t>er én ud af 20 mand, som skal halshugges. </a:t>
            </a:r>
            <a:endParaRPr lang="da-DK" sz="1800" dirty="0" smtClean="0"/>
          </a:p>
          <a:p>
            <a:r>
              <a:rPr lang="da-DK" sz="1800" dirty="0" smtClean="0"/>
              <a:t>Jeget </a:t>
            </a:r>
            <a:r>
              <a:rPr lang="da-DK" sz="1800" dirty="0"/>
              <a:t>er den 6. i rækken.</a:t>
            </a:r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Motiv</a:t>
            </a:r>
            <a:endParaRPr lang="da-DK" dirty="0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 sz="1800" dirty="0"/>
              <a:t>Det overordnede emne for digtet er digtets </a:t>
            </a:r>
            <a:r>
              <a:rPr lang="da-DK" sz="1800" dirty="0"/>
              <a:t>motiv</a:t>
            </a:r>
          </a:p>
          <a:p>
            <a:endParaRPr lang="da-DK" sz="1800" dirty="0" smtClean="0"/>
          </a:p>
          <a:p>
            <a:r>
              <a:rPr lang="da-DK" sz="1800" dirty="0" smtClean="0"/>
              <a:t>Motivet i </a:t>
            </a:r>
            <a:r>
              <a:rPr lang="da-DK" sz="1800" i="1" dirty="0" smtClean="0"/>
              <a:t>Henrettelsen </a:t>
            </a:r>
            <a:r>
              <a:rPr lang="da-DK" sz="1800" dirty="0" smtClean="0"/>
              <a:t>er </a:t>
            </a:r>
            <a:r>
              <a:rPr lang="da-DK" sz="1800" dirty="0"/>
              <a:t>tanker, sansninger og oplevelser lige inden dødsøjeblikket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Tema(er)</a:t>
            </a:r>
            <a:endParaRPr lang="da-DK" dirty="0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half" idx="17"/>
          </p:nvPr>
        </p:nvSpPr>
        <p:spPr/>
        <p:txBody>
          <a:bodyPr>
            <a:noAutofit/>
          </a:bodyPr>
          <a:lstStyle/>
          <a:p>
            <a:r>
              <a:rPr lang="da-DK" sz="1800" dirty="0"/>
              <a:t>Temaet er tekstens grundtanke/problem eller </a:t>
            </a:r>
            <a:r>
              <a:rPr lang="da-DK" sz="1800" dirty="0"/>
              <a:t>idé.</a:t>
            </a:r>
          </a:p>
          <a:p>
            <a:r>
              <a:rPr lang="da-DK" sz="1800" dirty="0"/>
              <a:t>Temaet </a:t>
            </a:r>
            <a:r>
              <a:rPr lang="da-DK" sz="1800" dirty="0"/>
              <a:t>er en fortolkning af motivet. </a:t>
            </a:r>
            <a:r>
              <a:rPr lang="da-DK" sz="1800" dirty="0"/>
              <a:t>I </a:t>
            </a:r>
            <a:r>
              <a:rPr lang="da-DK" sz="1800" i="1" dirty="0" smtClean="0"/>
              <a:t>Henrettelsen </a:t>
            </a:r>
            <a:r>
              <a:rPr lang="da-DK" sz="1800" dirty="0" smtClean="0"/>
              <a:t>fremtræder </a:t>
            </a:r>
            <a:r>
              <a:rPr lang="da-DK" sz="1800" dirty="0"/>
              <a:t>følgende temaer: </a:t>
            </a: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Liv/død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Magt/afmagt</a:t>
            </a: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God/ond</a:t>
            </a:r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Mægtig/afmægtig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68061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Diskutér…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TID…</a:t>
            </a:r>
          </a:p>
          <a:p>
            <a:r>
              <a:rPr lang="da-DK" dirty="0" smtClean="0"/>
              <a:t>DØD…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dirty="0" smtClean="0"/>
              <a:t>Fortolkning?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425368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Opgave: Analyse af </a:t>
            </a:r>
            <a:r>
              <a:rPr lang="da-DK" i="1" dirty="0" smtClean="0"/>
              <a:t>Skæbne (</a:t>
            </a:r>
            <a:r>
              <a:rPr lang="da-DK" dirty="0" smtClean="0"/>
              <a:t>45min)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FORM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smtClean="0"/>
              <a:t>Komposition</a:t>
            </a:r>
          </a:p>
          <a:p>
            <a:r>
              <a:rPr lang="da-DK" dirty="0" smtClean="0"/>
              <a:t>Rim</a:t>
            </a:r>
          </a:p>
          <a:p>
            <a:r>
              <a:rPr lang="da-DK" dirty="0" smtClean="0"/>
              <a:t>Sproglige virkemidler</a:t>
            </a:r>
          </a:p>
          <a:p>
            <a:pPr lvl="1"/>
            <a:r>
              <a:rPr lang="da-DK" dirty="0" smtClean="0"/>
              <a:t>Læs udleveret tekst…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INDHOLD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 smtClean="0"/>
              <a:t>Resumé</a:t>
            </a:r>
          </a:p>
          <a:p>
            <a:r>
              <a:rPr lang="da-DK" dirty="0" smtClean="0"/>
              <a:t>Tema(er)</a:t>
            </a:r>
          </a:p>
          <a:p>
            <a:r>
              <a:rPr lang="da-DK" dirty="0" smtClean="0"/>
              <a:t>Motiv</a:t>
            </a:r>
          </a:p>
          <a:p>
            <a:r>
              <a:rPr lang="da-DK" dirty="0" smtClean="0"/>
              <a:t>Fortolkning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33320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</TotalTime>
  <Words>199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Digtanalyse: Henrettelsen</vt:lpstr>
      <vt:lpstr>FORM</vt:lpstr>
      <vt:lpstr>Henrettelsen - Komposition</vt:lpstr>
      <vt:lpstr>Henrettelsen - Sprog</vt:lpstr>
      <vt:lpstr>Henrettelsen - Enderim</vt:lpstr>
      <vt:lpstr>INDHOLD</vt:lpstr>
      <vt:lpstr>Henrettelsen - Indhold</vt:lpstr>
      <vt:lpstr>Diskutér…</vt:lpstr>
      <vt:lpstr>Opgave: Analyse af Skæbne (45min)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Digtanalyse - Komposition</dc:title>
  <dc:creator>Anders Aamann Jensen</dc:creator>
  <cp:lastModifiedBy>Anders Aamann Jensen</cp:lastModifiedBy>
  <cp:revision>4</cp:revision>
  <dcterms:created xsi:type="dcterms:W3CDTF">2016-02-02T19:48:02Z</dcterms:created>
  <dcterms:modified xsi:type="dcterms:W3CDTF">2016-02-02T20:06:51Z</dcterms:modified>
</cp:coreProperties>
</file>