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Ældre litteratur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Folkeeventyr &amp; Kunsteventyr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56292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Skæmte-eventyr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Sjov, Spas , Anekdoter, Vittigheder og andre humoristiske indslag er omdrejningspunktet.</a:t>
            </a:r>
          </a:p>
          <a:p>
            <a:r>
              <a:rPr lang="da-DK" dirty="0" smtClean="0"/>
              <a:t>Handler ofte om folk der radikalt bryder med almindelige skikke og normer og generelt menneskelig adfærd.</a:t>
            </a:r>
          </a:p>
          <a:p>
            <a:r>
              <a:rPr lang="da-DK" dirty="0" smtClean="0"/>
              <a:t>Personerne fremstår ofte uintelligente – ofte tilknyttet en bestemt befolkningsgruppe eller et geografisk område¨.</a:t>
            </a:r>
          </a:p>
          <a:p>
            <a:pPr marL="4572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82209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Formeleventyr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Bygget op omkring gentagelser af den samme begivenhed eller handling mange gange</a:t>
            </a:r>
          </a:p>
          <a:p>
            <a:r>
              <a:rPr lang="da-DK" dirty="0" smtClean="0"/>
              <a:t>Sproglige remser</a:t>
            </a:r>
          </a:p>
          <a:p>
            <a:r>
              <a:rPr lang="da-DK" dirty="0" smtClean="0"/>
              <a:t>Ofte ret korte:</a:t>
            </a:r>
          </a:p>
          <a:p>
            <a:r>
              <a:rPr lang="da-DK" i="1" dirty="0" smtClean="0"/>
              <a:t>En mand ryger en cigar i toget. Cigaren falder ud af toget. Mandens hund hopper ud efter den. Hunden ankommer til stationen lidt senere. Hvad tror du hunden havde i sin mund? </a:t>
            </a:r>
            <a:br>
              <a:rPr lang="da-DK" i="1" dirty="0" smtClean="0"/>
            </a:br>
            <a:r>
              <a:rPr lang="da-DK" i="1" dirty="0" smtClean="0"/>
              <a:t>Cigaren?</a:t>
            </a:r>
            <a:br>
              <a:rPr lang="da-DK" i="1" dirty="0" smtClean="0"/>
            </a:br>
            <a:r>
              <a:rPr lang="da-DK" i="1" dirty="0" smtClean="0"/>
              <a:t>- Nej, Sin tunge!</a:t>
            </a:r>
          </a:p>
        </p:txBody>
      </p:sp>
    </p:spTree>
    <p:extLst>
      <p:ext uri="{BB962C8B-B14F-4D97-AF65-F5344CB8AC3E}">
        <p14:creationId xmlns:p14="http://schemas.microsoft.com/office/powerpoint/2010/main" val="600478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Andre eventyr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Uklassificerede eventyr der ikke kan passes ind i andre kasser…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4303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Kunsteventyr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Oprindelsesåret er kendt</a:t>
            </a:r>
          </a:p>
          <a:p>
            <a:r>
              <a:rPr lang="da-DK" dirty="0" smtClean="0"/>
              <a:t>Forfatteren er kendt</a:t>
            </a:r>
          </a:p>
          <a:p>
            <a:r>
              <a:rPr lang="da-DK" dirty="0" smtClean="0"/>
              <a:t>Har ofte forbindelse til folkeeventyr (sprog, vendinger, elementer m.m.) – men bryder ofte konventionerne – ender fx ulykkeligt</a:t>
            </a:r>
          </a:p>
          <a:p>
            <a:r>
              <a:rPr lang="da-DK" dirty="0" smtClean="0"/>
              <a:t>Sproget er individuelt og personligt &gt; kan føres tilbage til forfatteren (som jo er kendt)</a:t>
            </a:r>
          </a:p>
          <a:p>
            <a:r>
              <a:rPr lang="da-DK" dirty="0" smtClean="0"/>
              <a:t>Sproget er mere komplekst end i folkeeventyret dvs. der bruges billedsprog og tvetydige ord og begreber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8728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Arven fra eventyr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/>
              <a:t>E</a:t>
            </a:r>
            <a:r>
              <a:rPr lang="da-DK" dirty="0" smtClean="0"/>
              <a:t>ventyr, folkeviser, fabler og kunsteventyr har inspireret til mange moderne genrer</a:t>
            </a:r>
          </a:p>
          <a:p>
            <a:r>
              <a:rPr lang="da-DK" dirty="0" smtClean="0"/>
              <a:t>Gotisk litteratur: Frankenstein, Dracula</a:t>
            </a:r>
          </a:p>
          <a:p>
            <a:r>
              <a:rPr lang="da-DK" dirty="0" smtClean="0"/>
              <a:t>Fantasy: Ringenes Herre, Eragon, Harry Potter</a:t>
            </a:r>
          </a:p>
          <a:p>
            <a:r>
              <a:rPr lang="da-DK" dirty="0" smtClean="0"/>
              <a:t>Fantastisk litteratur: Mere realistisk end fantasy – ofte tvivl om hvorvidt der er tale om noget overnaturligt eller ej</a:t>
            </a:r>
          </a:p>
          <a:p>
            <a:r>
              <a:rPr lang="da-DK" dirty="0" smtClean="0"/>
              <a:t>Magisk realisme: Virkelighedsnære fortællinger der blandes (moderat) med det overnaturlige</a:t>
            </a:r>
          </a:p>
          <a:p>
            <a:r>
              <a:rPr lang="da-DK" dirty="0" smtClean="0"/>
              <a:t>Science-Fiction: Naturvidenskabelig funderet fantasy (Fx Star Wars, </a:t>
            </a:r>
            <a:r>
              <a:rPr lang="da-DK" dirty="0" err="1" smtClean="0"/>
              <a:t>Hitchhikers</a:t>
            </a:r>
            <a:r>
              <a:rPr lang="da-DK" dirty="0" smtClean="0"/>
              <a:t> guide to the Galaxy, </a:t>
            </a:r>
            <a:r>
              <a:rPr lang="da-DK" dirty="0" err="1" smtClean="0"/>
              <a:t>Minority</a:t>
            </a:r>
            <a:r>
              <a:rPr lang="da-DK" dirty="0" smtClean="0"/>
              <a:t> Report)</a:t>
            </a:r>
          </a:p>
          <a:p>
            <a:r>
              <a:rPr lang="da-DK" dirty="0" smtClean="0"/>
              <a:t>Især </a:t>
            </a:r>
            <a:r>
              <a:rPr lang="da-DK" i="1" dirty="0" smtClean="0"/>
              <a:t>fantasy</a:t>
            </a:r>
            <a:r>
              <a:rPr lang="da-DK" dirty="0" smtClean="0"/>
              <a:t> og </a:t>
            </a:r>
            <a:r>
              <a:rPr lang="da-DK" i="1" dirty="0" smtClean="0"/>
              <a:t>Science-fiction</a:t>
            </a:r>
            <a:r>
              <a:rPr lang="da-DK" dirty="0" smtClean="0"/>
              <a:t> har en masse </a:t>
            </a:r>
            <a:r>
              <a:rPr lang="da-DK" dirty="0" err="1" smtClean="0"/>
              <a:t>undergenrer….Dem</a:t>
            </a:r>
            <a:r>
              <a:rPr lang="da-DK" dirty="0" smtClean="0"/>
              <a:t> må I selv læse om…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62742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Definition: Eventyr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600" dirty="0" smtClean="0"/>
              <a:t>Kommer af ‘adventure’ (latin: </a:t>
            </a:r>
            <a:r>
              <a:rPr lang="da-DK" sz="3600" i="1" dirty="0" smtClean="0"/>
              <a:t>Hændelse </a:t>
            </a:r>
            <a:r>
              <a:rPr lang="da-DK" sz="3600" dirty="0" smtClean="0"/>
              <a:t>eller</a:t>
            </a:r>
            <a:r>
              <a:rPr lang="da-DK" sz="3600" i="1" dirty="0" smtClean="0"/>
              <a:t> Hvad der kan ske</a:t>
            </a:r>
            <a:r>
              <a:rPr lang="da-DK" sz="3600" dirty="0" smtClean="0"/>
              <a:t>)</a:t>
            </a:r>
          </a:p>
          <a:p>
            <a:r>
              <a:rPr lang="da-DK" sz="3600" dirty="0" smtClean="0"/>
              <a:t>To hovedgrupper:</a:t>
            </a:r>
          </a:p>
          <a:p>
            <a:pPr lvl="1"/>
            <a:r>
              <a:rPr lang="da-DK" sz="3600" dirty="0" smtClean="0"/>
              <a:t>Folkeeventyr</a:t>
            </a:r>
          </a:p>
          <a:p>
            <a:pPr lvl="1"/>
            <a:r>
              <a:rPr lang="da-DK" sz="3600" dirty="0" smtClean="0"/>
              <a:t>Kunsteventyr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22505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Folkeeventyr: Karakteristika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Mundtlige fortællinger (ligesom folkeviserne er en del af den mundtlige tradition)</a:t>
            </a:r>
          </a:p>
          <a:p>
            <a:r>
              <a:rPr lang="da-DK" dirty="0" smtClean="0"/>
              <a:t>Fra 1800-tallet og frem bliver de skrevet ned og genfortalt &gt; bogeventyr</a:t>
            </a:r>
          </a:p>
          <a:p>
            <a:r>
              <a:rPr lang="da-DK" b="1" dirty="0" smtClean="0"/>
              <a:t>Karakteristika:</a:t>
            </a:r>
          </a:p>
          <a:p>
            <a:pPr lvl="1"/>
            <a:r>
              <a:rPr lang="da-DK" dirty="0" smtClean="0"/>
              <a:t>Oprindelsesåret er ukendt</a:t>
            </a:r>
          </a:p>
          <a:p>
            <a:pPr lvl="1"/>
            <a:r>
              <a:rPr lang="da-DK" dirty="0" smtClean="0"/>
              <a:t>Forfatteren er ukendt</a:t>
            </a:r>
          </a:p>
          <a:p>
            <a:pPr lvl="1"/>
            <a:r>
              <a:rPr lang="da-DK" dirty="0" smtClean="0"/>
              <a:t>Det oprindelige eventyr er ukendt – der findes mange varianter af de forskellige eventyr (og flere har givet inspiration til nyere historier)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85273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Folkeeventyr: Karakteristika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Særlige fortælleregler og sproglige vendinger (formelsprog)</a:t>
            </a:r>
          </a:p>
          <a:p>
            <a:pPr lvl="1"/>
            <a:r>
              <a:rPr lang="da-DK" dirty="0" smtClean="0"/>
              <a:t>Fungerede som fortællerens mentale ‘huskeseddel’</a:t>
            </a:r>
          </a:p>
          <a:p>
            <a:r>
              <a:rPr lang="da-DK" b="1" dirty="0" smtClean="0"/>
              <a:t>Fortælleregler:</a:t>
            </a:r>
          </a:p>
          <a:p>
            <a:r>
              <a:rPr lang="da-DK" i="1" dirty="0" smtClean="0"/>
              <a:t>Der var engang</a:t>
            </a:r>
          </a:p>
          <a:p>
            <a:r>
              <a:rPr lang="da-DK" dirty="0" smtClean="0"/>
              <a:t>En helt og en skurk</a:t>
            </a:r>
          </a:p>
          <a:p>
            <a:r>
              <a:rPr lang="da-DK" dirty="0" smtClean="0"/>
              <a:t>Helten skal gennemgå 3 prøver – eller noget andet sker 3 gange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529046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Folkeeventyr: Karakteristika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Sproget er kollektivt &gt; den nedskrevne version er det sammensatte resultat af utallige genfortællinger og gendigtninger (over samme tema)</a:t>
            </a:r>
          </a:p>
          <a:p>
            <a:r>
              <a:rPr lang="da-DK" dirty="0" smtClean="0"/>
              <a:t>Sproget er (relativt) enkelt – Sparsomt billedsprog eller svære tvetydige udtryk</a:t>
            </a:r>
          </a:p>
          <a:p>
            <a:r>
              <a:rPr lang="da-DK" dirty="0" smtClean="0"/>
              <a:t>Sproget indeholder formler:</a:t>
            </a:r>
          </a:p>
          <a:p>
            <a:pPr lvl="1"/>
            <a:r>
              <a:rPr lang="da-DK" i="1" dirty="0" smtClean="0"/>
              <a:t>Der var engang….   …og de levede lykkeligt til deres dages ende</a:t>
            </a:r>
            <a:endParaRPr lang="da-DK" dirty="0" smtClean="0"/>
          </a:p>
          <a:p>
            <a:r>
              <a:rPr lang="da-DK" dirty="0" smtClean="0"/>
              <a:t>‘Moderne’ folkeeventyr (dem der er skrevet ned fx af Brdr. Grimm) er interessante i forbindelse med en danskfaglig analyse fordi de er skrevet i et sprog der passer til de mere dannede klasser – og de afspejler ofte værdier og normer i den tid der er skrevet i.</a:t>
            </a:r>
          </a:p>
        </p:txBody>
      </p:sp>
    </p:spTree>
    <p:extLst>
      <p:ext uri="{BB962C8B-B14F-4D97-AF65-F5344CB8AC3E}">
        <p14:creationId xmlns:p14="http://schemas.microsoft.com/office/powerpoint/2010/main" val="26718527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Folkeeventyr: Undergenrer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Lige som der findes forskellige typer folkeviser, så kan folkeeventyr også deles op i undergenrer. </a:t>
            </a:r>
          </a:p>
          <a:p>
            <a:r>
              <a:rPr lang="da-DK" dirty="0" smtClean="0"/>
              <a:t>Grundlæggende findes der 5 hovedgenrer:</a:t>
            </a:r>
          </a:p>
          <a:p>
            <a:pPr marL="502920" indent="-457200">
              <a:buFont typeface="+mj-lt"/>
              <a:buAutoNum type="arabicPeriod"/>
            </a:pPr>
            <a:r>
              <a:rPr lang="da-DK" dirty="0" smtClean="0"/>
              <a:t>Dyreeventyr</a:t>
            </a:r>
          </a:p>
          <a:p>
            <a:pPr marL="502920" indent="-457200">
              <a:buFont typeface="+mj-lt"/>
              <a:buAutoNum type="arabicPeriod"/>
            </a:pPr>
            <a:r>
              <a:rPr lang="da-DK" dirty="0" smtClean="0"/>
              <a:t>Egentlige – eller ‘almindelige’ eventyr</a:t>
            </a:r>
          </a:p>
          <a:p>
            <a:pPr marL="502920" indent="-457200">
              <a:buFont typeface="+mj-lt"/>
              <a:buAutoNum type="arabicPeriod"/>
            </a:pPr>
            <a:r>
              <a:rPr lang="da-DK" dirty="0" smtClean="0"/>
              <a:t>Skæmteeventyr</a:t>
            </a:r>
          </a:p>
          <a:p>
            <a:pPr marL="502920" indent="-457200">
              <a:buFont typeface="+mj-lt"/>
              <a:buAutoNum type="arabicPeriod"/>
            </a:pPr>
            <a:r>
              <a:rPr lang="da-DK" dirty="0" smtClean="0"/>
              <a:t>Formeleventyr</a:t>
            </a:r>
          </a:p>
          <a:p>
            <a:pPr marL="502920" indent="-457200">
              <a:buFont typeface="+mj-lt"/>
              <a:buAutoNum type="arabicPeriod"/>
            </a:pPr>
            <a:r>
              <a:rPr lang="da-DK" dirty="0" smtClean="0"/>
              <a:t>Andre eventyr</a:t>
            </a:r>
          </a:p>
        </p:txBody>
      </p:sp>
    </p:spTree>
    <p:extLst>
      <p:ext uri="{BB962C8B-B14F-4D97-AF65-F5344CB8AC3E}">
        <p14:creationId xmlns:p14="http://schemas.microsoft.com/office/powerpoint/2010/main" val="16550646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Dyreeventyr	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Korte fortællinger hvor dyr er tillagt menneskelige egenskaber</a:t>
            </a:r>
          </a:p>
          <a:p>
            <a:r>
              <a:rPr lang="da-DK" dirty="0" smtClean="0"/>
              <a:t>Er ofte humoristiske – og gør grin med menneskelig adfærd</a:t>
            </a:r>
          </a:p>
          <a:p>
            <a:r>
              <a:rPr lang="da-DK" dirty="0" smtClean="0"/>
              <a:t>Minder om </a:t>
            </a:r>
            <a:r>
              <a:rPr lang="da-DK" i="1" dirty="0" smtClean="0"/>
              <a:t>fabler </a:t>
            </a:r>
            <a:r>
              <a:rPr lang="da-DK" dirty="0" smtClean="0"/>
              <a:t>som tidligere var meget udbredt i sær i østen og antikkens Europa</a:t>
            </a:r>
          </a:p>
          <a:p>
            <a:r>
              <a:rPr lang="da-DK" dirty="0" smtClean="0"/>
              <a:t>Kan fx handle om:</a:t>
            </a:r>
          </a:p>
          <a:p>
            <a:r>
              <a:rPr lang="da-DK" dirty="0" smtClean="0"/>
              <a:t>Skovens dyr</a:t>
            </a:r>
          </a:p>
          <a:p>
            <a:r>
              <a:rPr lang="da-DK" dirty="0" smtClean="0"/>
              <a:t>Vilde dyr</a:t>
            </a:r>
          </a:p>
          <a:p>
            <a:r>
              <a:rPr lang="da-DK" dirty="0" smtClean="0"/>
              <a:t>Husdyr</a:t>
            </a:r>
          </a:p>
          <a:p>
            <a:r>
              <a:rPr lang="da-DK" dirty="0" smtClean="0"/>
              <a:t>Fugle</a:t>
            </a:r>
          </a:p>
          <a:p>
            <a:r>
              <a:rPr lang="da-DK" dirty="0" smtClean="0"/>
              <a:t>Fisk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52495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‘Almindelige’ eventyr #1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Helt klart den største gruppe eventyr!</a:t>
            </a:r>
          </a:p>
          <a:p>
            <a:r>
              <a:rPr lang="da-DK" dirty="0" smtClean="0"/>
              <a:t>Indeholder en række forskellige eventyr:</a:t>
            </a:r>
          </a:p>
          <a:p>
            <a:r>
              <a:rPr lang="da-DK" b="1" dirty="0" smtClean="0"/>
              <a:t>Trylleeventyr: </a:t>
            </a:r>
            <a:r>
              <a:rPr lang="da-DK" dirty="0" smtClean="0"/>
              <a:t>Overnaturlig verden med en overnaturlig modstander/opgave/hjælper/genstand/</a:t>
            </a:r>
            <a:r>
              <a:rPr lang="da-DK" dirty="0" err="1" smtClean="0"/>
              <a:t>etc</a:t>
            </a:r>
            <a:r>
              <a:rPr lang="da-DK" dirty="0" smtClean="0"/>
              <a:t>… </a:t>
            </a:r>
          </a:p>
          <a:p>
            <a:r>
              <a:rPr lang="da-DK" b="1" dirty="0" smtClean="0"/>
              <a:t>Religiøse eventyr:</a:t>
            </a:r>
            <a:r>
              <a:rPr lang="da-DK" dirty="0" smtClean="0"/>
              <a:t> Religiøst indhold og moralsk budskab. Ofte bibelske skikkelser (Vorherre, Peter, Jesus, Djævelen </a:t>
            </a:r>
            <a:r>
              <a:rPr lang="da-DK" dirty="0" err="1" smtClean="0"/>
              <a:t>osv</a:t>
            </a:r>
            <a:r>
              <a:rPr lang="da-DK" dirty="0" smtClean="0"/>
              <a:t>…) som er inkognito (forklædte for ikke at afsløre deres identitet). Emner: barmhjertighed, frelse, synd, velsignelse…</a:t>
            </a:r>
          </a:p>
          <a:p>
            <a:r>
              <a:rPr lang="da-DK" b="1" dirty="0" smtClean="0"/>
              <a:t>Novelleeventyr:</a:t>
            </a:r>
            <a:r>
              <a:rPr lang="da-DK" dirty="0" smtClean="0"/>
              <a:t> (kaldes også </a:t>
            </a:r>
            <a:r>
              <a:rPr lang="da-DK" i="1" dirty="0" smtClean="0"/>
              <a:t>romantiske eventyr</a:t>
            </a:r>
            <a:r>
              <a:rPr lang="da-DK" dirty="0" smtClean="0"/>
              <a:t>). Ligner noveller, men deler genretræk med noveller fx personer (konger, dronninger…), prøvelser eller eventyrets traditionelle sprog.</a:t>
            </a:r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14472782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‘Almindelige eventyr’ #2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Eventyr om (dumme) trolde og andre væsener: </a:t>
            </a:r>
            <a:r>
              <a:rPr lang="da-DK" dirty="0" smtClean="0"/>
              <a:t>handler ofte om venskab/fjendskab mellem menneske og trold. Trolden ses sommetider som personifikation på Djævelen…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463837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rundlæggend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49</TotalTime>
  <Words>732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6" baseType="lpstr">
      <vt:lpstr>Corbel</vt:lpstr>
      <vt:lpstr>Grundlæggende</vt:lpstr>
      <vt:lpstr>Ældre litteratur</vt:lpstr>
      <vt:lpstr>Definition: Eventyr</vt:lpstr>
      <vt:lpstr>Folkeeventyr: Karakteristika</vt:lpstr>
      <vt:lpstr>Folkeeventyr: Karakteristika</vt:lpstr>
      <vt:lpstr>Folkeeventyr: Karakteristika</vt:lpstr>
      <vt:lpstr>Folkeeventyr: Undergenrer</vt:lpstr>
      <vt:lpstr>Dyreeventyr </vt:lpstr>
      <vt:lpstr>‘Almindelige’ eventyr #1</vt:lpstr>
      <vt:lpstr>‘Almindelige eventyr’ #2</vt:lpstr>
      <vt:lpstr>Skæmte-eventyr</vt:lpstr>
      <vt:lpstr>Formeleventyr</vt:lpstr>
      <vt:lpstr>Andre eventyr</vt:lpstr>
      <vt:lpstr>Kunsteventyr</vt:lpstr>
      <vt:lpstr>Arven fra eventyr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Ældre litteratur</dc:title>
  <dc:creator>Anders Aamann Jensen</dc:creator>
  <cp:lastModifiedBy>Anders Aamann Jensen</cp:lastModifiedBy>
  <cp:revision>6</cp:revision>
  <dcterms:created xsi:type="dcterms:W3CDTF">2016-09-20T16:42:06Z</dcterms:created>
  <dcterms:modified xsi:type="dcterms:W3CDTF">2016-09-20T17:31:54Z</dcterms:modified>
</cp:coreProperties>
</file>