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12,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a-DK" smtClean="0"/>
              <a:t>Klik for at redigere i masteren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12,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idendjurs.blogspot.d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Dansk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Hg 2X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9700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Velkommen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Hvem er jeg?</a:t>
            </a:r>
          </a:p>
          <a:p>
            <a:r>
              <a:rPr lang="da-DK" dirty="0" smtClean="0"/>
              <a:t>Hvem er I?</a:t>
            </a:r>
          </a:p>
          <a:p>
            <a:r>
              <a:rPr lang="da-DK" dirty="0" smtClean="0"/>
              <a:t>Hvad skal vi lave?</a:t>
            </a:r>
          </a:p>
          <a:p>
            <a:r>
              <a:rPr lang="da-DK" dirty="0" smtClean="0"/>
              <a:t>Hvordan?</a:t>
            </a:r>
          </a:p>
          <a:p>
            <a:r>
              <a:rPr lang="da-DK" dirty="0" smtClean="0"/>
              <a:t>Hvornår har vi fri?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580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Hvem er jeg?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Anders Aamann</a:t>
            </a:r>
          </a:p>
          <a:p>
            <a:r>
              <a:rPr lang="da-DK" dirty="0" err="1" smtClean="0"/>
              <a:t>aaj@videndjurs.dk</a:t>
            </a:r>
            <a:endParaRPr lang="da-DK" dirty="0" smtClean="0"/>
          </a:p>
          <a:p>
            <a:r>
              <a:rPr lang="da-DK" dirty="0" smtClean="0"/>
              <a:t>5364 9390</a:t>
            </a:r>
          </a:p>
          <a:p>
            <a:r>
              <a:rPr lang="da-DK" dirty="0" smtClean="0"/>
              <a:t>dansk, design &amp; it</a:t>
            </a:r>
          </a:p>
        </p:txBody>
      </p:sp>
    </p:spTree>
    <p:extLst>
      <p:ext uri="{BB962C8B-B14F-4D97-AF65-F5344CB8AC3E}">
        <p14:creationId xmlns:p14="http://schemas.microsoft.com/office/powerpoint/2010/main" val="56368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Hvem er I?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Navn</a:t>
            </a:r>
          </a:p>
          <a:p>
            <a:r>
              <a:rPr lang="da-DK" dirty="0" smtClean="0"/>
              <a:t>Tidligere klasse</a:t>
            </a:r>
          </a:p>
          <a:p>
            <a:r>
              <a:rPr lang="da-DK" dirty="0" smtClean="0"/>
              <a:t>Hvad vil jeg efter HG?</a:t>
            </a:r>
          </a:p>
          <a:p>
            <a:r>
              <a:rPr lang="da-DK" dirty="0" smtClean="0"/>
              <a:t>Faglige styrker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17668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skal vi lave?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hlinkClick r:id="rId2"/>
              </a:rPr>
              <a:t>http://www.videndjurs.blogspot.dk</a:t>
            </a:r>
            <a:endParaRPr lang="da-DK" dirty="0" smtClean="0"/>
          </a:p>
          <a:p>
            <a:r>
              <a:rPr lang="da-DK" dirty="0" err="1" smtClean="0"/>
              <a:t>Idag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Kommunikation </a:t>
            </a:r>
            <a:r>
              <a:rPr lang="da-DK" smtClean="0"/>
              <a:t>&amp; Retorik </a:t>
            </a:r>
            <a:r>
              <a:rPr lang="da-DK" dirty="0" smtClean="0"/>
              <a:t>- Cicero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3133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Hvordan? - arbejdsformer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Solo</a:t>
            </a:r>
          </a:p>
          <a:p>
            <a:r>
              <a:rPr lang="da-DK" dirty="0"/>
              <a:t>P</a:t>
            </a:r>
            <a:r>
              <a:rPr lang="da-DK" dirty="0" smtClean="0"/>
              <a:t>ar</a:t>
            </a:r>
          </a:p>
          <a:p>
            <a:r>
              <a:rPr lang="da-DK" dirty="0"/>
              <a:t>G</a:t>
            </a:r>
            <a:r>
              <a:rPr lang="da-DK" dirty="0" smtClean="0"/>
              <a:t>rupper</a:t>
            </a:r>
          </a:p>
          <a:p>
            <a:r>
              <a:rPr lang="da-DK" dirty="0" smtClean="0"/>
              <a:t>CL</a:t>
            </a:r>
          </a:p>
          <a:p>
            <a:r>
              <a:rPr lang="da-DK" dirty="0" smtClean="0"/>
              <a:t>Fremlæggelser</a:t>
            </a:r>
          </a:p>
          <a:p>
            <a:r>
              <a:rPr lang="da-DK" dirty="0"/>
              <a:t>A</a:t>
            </a:r>
            <a:r>
              <a:rPr lang="da-DK" dirty="0" smtClean="0"/>
              <a:t>fleveringer (i slutningen af hvert forløb)</a:t>
            </a:r>
          </a:p>
          <a:p>
            <a:r>
              <a:rPr lang="da-DK" dirty="0" smtClean="0"/>
              <a:t>Lektier?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957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Hvornår har vi fri?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Kl. 14.00</a:t>
            </a:r>
          </a:p>
          <a:p>
            <a:r>
              <a:rPr lang="da-DK" dirty="0" smtClean="0"/>
              <a:t>Pause: 13.15-13.25....Sådan cirka!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35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24</TotalTime>
  <Words>111</Words>
  <Application>Microsoft Macintosh PowerPoint</Application>
  <PresentationFormat>Skærmshow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Austin</vt:lpstr>
      <vt:lpstr>Dansk </vt:lpstr>
      <vt:lpstr>Velkommen</vt:lpstr>
      <vt:lpstr>Hvem er jeg? </vt:lpstr>
      <vt:lpstr>Hvem er I?</vt:lpstr>
      <vt:lpstr>Hvad skal vi lave?</vt:lpstr>
      <vt:lpstr>Hvordan? - arbejdsformer</vt:lpstr>
      <vt:lpstr>Hvornår har vi fri?</vt:lpstr>
    </vt:vector>
  </TitlesOfParts>
  <Company>VIden Djurs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Dansk </dc:title>
  <dc:creator>Viden Djurs</dc:creator>
  <cp:lastModifiedBy>Viden Djurs</cp:lastModifiedBy>
  <cp:revision>4</cp:revision>
  <dcterms:created xsi:type="dcterms:W3CDTF">2015-08-12T08:22:45Z</dcterms:created>
  <dcterms:modified xsi:type="dcterms:W3CDTF">2015-08-12T08:47:33Z</dcterms:modified>
</cp:coreProperties>
</file>