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-1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DC0044-B27F-1A40-AF33-4BE294D3716D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CCB39162-0424-844C-8F22-8CB621A9505C}">
      <dgm:prSet phldrT="[Tekst]"/>
      <dgm:spPr/>
      <dgm:t>
        <a:bodyPr/>
        <a:lstStyle/>
        <a:p>
          <a:r>
            <a:rPr lang="da-DK" dirty="0" smtClean="0"/>
            <a:t>Afsender</a:t>
          </a:r>
          <a:endParaRPr lang="da-DK" dirty="0"/>
        </a:p>
      </dgm:t>
    </dgm:pt>
    <dgm:pt modelId="{F276A164-2946-A941-B2CD-5365DD90139C}" type="parTrans" cxnId="{C0A833D2-2D1D-3F46-93FF-C75F7C8773FA}">
      <dgm:prSet/>
      <dgm:spPr/>
      <dgm:t>
        <a:bodyPr/>
        <a:lstStyle/>
        <a:p>
          <a:endParaRPr lang="da-DK"/>
        </a:p>
      </dgm:t>
    </dgm:pt>
    <dgm:pt modelId="{9A3BB7DD-1D34-4F4D-8648-78F3C52E8918}" type="sibTrans" cxnId="{C0A833D2-2D1D-3F46-93FF-C75F7C8773FA}">
      <dgm:prSet/>
      <dgm:spPr/>
      <dgm:t>
        <a:bodyPr/>
        <a:lstStyle/>
        <a:p>
          <a:endParaRPr lang="da-DK"/>
        </a:p>
      </dgm:t>
    </dgm:pt>
    <dgm:pt modelId="{7DA0E8BF-B84A-6B4F-8E29-0BE19345C4FD}">
      <dgm:prSet phldrT="[Tekst]"/>
      <dgm:spPr/>
      <dgm:t>
        <a:bodyPr/>
        <a:lstStyle/>
        <a:p>
          <a:r>
            <a:rPr lang="da-DK" dirty="0" smtClean="0"/>
            <a:t>Budskab</a:t>
          </a:r>
          <a:endParaRPr lang="da-DK" dirty="0"/>
        </a:p>
      </dgm:t>
    </dgm:pt>
    <dgm:pt modelId="{341F780A-2E53-CD4A-B63B-BFF7193F299B}" type="parTrans" cxnId="{237FD14B-461B-0340-8CFE-EDB6D83B12F8}">
      <dgm:prSet/>
      <dgm:spPr/>
      <dgm:t>
        <a:bodyPr/>
        <a:lstStyle/>
        <a:p>
          <a:endParaRPr lang="da-DK"/>
        </a:p>
      </dgm:t>
    </dgm:pt>
    <dgm:pt modelId="{48CDDB3A-6937-DD44-83E5-53B1646B00F7}" type="sibTrans" cxnId="{237FD14B-461B-0340-8CFE-EDB6D83B12F8}">
      <dgm:prSet/>
      <dgm:spPr/>
      <dgm:t>
        <a:bodyPr/>
        <a:lstStyle/>
        <a:p>
          <a:endParaRPr lang="da-DK"/>
        </a:p>
      </dgm:t>
    </dgm:pt>
    <dgm:pt modelId="{9205C3A0-EC08-0346-A604-8AF403A1A6A7}">
      <dgm:prSet phldrT="[Tekst]"/>
      <dgm:spPr/>
      <dgm:t>
        <a:bodyPr/>
        <a:lstStyle/>
        <a:p>
          <a:r>
            <a:rPr lang="da-DK" dirty="0" smtClean="0"/>
            <a:t>Modtager</a:t>
          </a:r>
          <a:endParaRPr lang="da-DK" dirty="0"/>
        </a:p>
      </dgm:t>
    </dgm:pt>
    <dgm:pt modelId="{C534D72C-7DE2-CE46-A041-E69FB58203E1}" type="parTrans" cxnId="{A16A056D-E8DA-B84B-A0C8-B28F6766D728}">
      <dgm:prSet/>
      <dgm:spPr/>
      <dgm:t>
        <a:bodyPr/>
        <a:lstStyle/>
        <a:p>
          <a:endParaRPr lang="da-DK"/>
        </a:p>
      </dgm:t>
    </dgm:pt>
    <dgm:pt modelId="{073A6DCE-0AE3-C645-992A-4C0910B8E43B}" type="sibTrans" cxnId="{A16A056D-E8DA-B84B-A0C8-B28F6766D728}">
      <dgm:prSet/>
      <dgm:spPr/>
      <dgm:t>
        <a:bodyPr/>
        <a:lstStyle/>
        <a:p>
          <a:endParaRPr lang="da-DK"/>
        </a:p>
      </dgm:t>
    </dgm:pt>
    <dgm:pt modelId="{5F6C12D2-17F8-0441-ADA8-58273A39BD16}" type="pres">
      <dgm:prSet presAssocID="{24DC0044-B27F-1A40-AF33-4BE294D3716D}" presName="CompostProcess" presStyleCnt="0">
        <dgm:presLayoutVars>
          <dgm:dir/>
          <dgm:resizeHandles val="exact"/>
        </dgm:presLayoutVars>
      </dgm:prSet>
      <dgm:spPr/>
    </dgm:pt>
    <dgm:pt modelId="{2ACF1701-8A34-7449-A831-ACB18FB24853}" type="pres">
      <dgm:prSet presAssocID="{24DC0044-B27F-1A40-AF33-4BE294D3716D}" presName="arrow" presStyleLbl="bgShp" presStyleIdx="0" presStyleCnt="1"/>
      <dgm:spPr/>
    </dgm:pt>
    <dgm:pt modelId="{2295745B-FF6D-0646-953A-1E2C77693B19}" type="pres">
      <dgm:prSet presAssocID="{24DC0044-B27F-1A40-AF33-4BE294D3716D}" presName="linearProcess" presStyleCnt="0"/>
      <dgm:spPr/>
    </dgm:pt>
    <dgm:pt modelId="{6AB4B164-DFC7-FD4C-9C8B-E338D5B55EA1}" type="pres">
      <dgm:prSet presAssocID="{CCB39162-0424-844C-8F22-8CB621A9505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F7CE4E7-93A2-D04D-B731-A3F1ABB1995B}" type="pres">
      <dgm:prSet presAssocID="{9A3BB7DD-1D34-4F4D-8648-78F3C52E8918}" presName="sibTrans" presStyleCnt="0"/>
      <dgm:spPr/>
    </dgm:pt>
    <dgm:pt modelId="{4284C3E9-191D-F546-B68A-33E71FA7A0AD}" type="pres">
      <dgm:prSet presAssocID="{7DA0E8BF-B84A-6B4F-8E29-0BE19345C4F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B337EAA-99CD-6142-A187-59D0E888E5B3}" type="pres">
      <dgm:prSet presAssocID="{48CDDB3A-6937-DD44-83E5-53B1646B00F7}" presName="sibTrans" presStyleCnt="0"/>
      <dgm:spPr/>
    </dgm:pt>
    <dgm:pt modelId="{881D4912-C705-F043-8544-8A4AF444BBA4}" type="pres">
      <dgm:prSet presAssocID="{9205C3A0-EC08-0346-A604-8AF403A1A6A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237FD14B-461B-0340-8CFE-EDB6D83B12F8}" srcId="{24DC0044-B27F-1A40-AF33-4BE294D3716D}" destId="{7DA0E8BF-B84A-6B4F-8E29-0BE19345C4FD}" srcOrd="1" destOrd="0" parTransId="{341F780A-2E53-CD4A-B63B-BFF7193F299B}" sibTransId="{48CDDB3A-6937-DD44-83E5-53B1646B00F7}"/>
    <dgm:cxn modelId="{DEC1D2AE-6A78-8D46-9B30-C1C7E12F8B75}" type="presOf" srcId="{CCB39162-0424-844C-8F22-8CB621A9505C}" destId="{6AB4B164-DFC7-FD4C-9C8B-E338D5B55EA1}" srcOrd="0" destOrd="0" presId="urn:microsoft.com/office/officeart/2005/8/layout/hProcess9"/>
    <dgm:cxn modelId="{A16A056D-E8DA-B84B-A0C8-B28F6766D728}" srcId="{24DC0044-B27F-1A40-AF33-4BE294D3716D}" destId="{9205C3A0-EC08-0346-A604-8AF403A1A6A7}" srcOrd="2" destOrd="0" parTransId="{C534D72C-7DE2-CE46-A041-E69FB58203E1}" sibTransId="{073A6DCE-0AE3-C645-992A-4C0910B8E43B}"/>
    <dgm:cxn modelId="{4269D4AA-07F9-8C42-978C-5B3A601823BC}" type="presOf" srcId="{7DA0E8BF-B84A-6B4F-8E29-0BE19345C4FD}" destId="{4284C3E9-191D-F546-B68A-33E71FA7A0AD}" srcOrd="0" destOrd="0" presId="urn:microsoft.com/office/officeart/2005/8/layout/hProcess9"/>
    <dgm:cxn modelId="{48A84E2F-F2FA-134A-867D-B6A47A1917AA}" type="presOf" srcId="{24DC0044-B27F-1A40-AF33-4BE294D3716D}" destId="{5F6C12D2-17F8-0441-ADA8-58273A39BD16}" srcOrd="0" destOrd="0" presId="urn:microsoft.com/office/officeart/2005/8/layout/hProcess9"/>
    <dgm:cxn modelId="{C0A833D2-2D1D-3F46-93FF-C75F7C8773FA}" srcId="{24DC0044-B27F-1A40-AF33-4BE294D3716D}" destId="{CCB39162-0424-844C-8F22-8CB621A9505C}" srcOrd="0" destOrd="0" parTransId="{F276A164-2946-A941-B2CD-5365DD90139C}" sibTransId="{9A3BB7DD-1D34-4F4D-8648-78F3C52E8918}"/>
    <dgm:cxn modelId="{BD10FD7D-BA47-0948-B5A6-B5467277E9FB}" type="presOf" srcId="{9205C3A0-EC08-0346-A604-8AF403A1A6A7}" destId="{881D4912-C705-F043-8544-8A4AF444BBA4}" srcOrd="0" destOrd="0" presId="urn:microsoft.com/office/officeart/2005/8/layout/hProcess9"/>
    <dgm:cxn modelId="{F3B63E89-D36B-0E43-A7DA-E2B25768E768}" type="presParOf" srcId="{5F6C12D2-17F8-0441-ADA8-58273A39BD16}" destId="{2ACF1701-8A34-7449-A831-ACB18FB24853}" srcOrd="0" destOrd="0" presId="urn:microsoft.com/office/officeart/2005/8/layout/hProcess9"/>
    <dgm:cxn modelId="{32EF64D8-EDBD-3F4F-8194-B72B3FD33F6A}" type="presParOf" srcId="{5F6C12D2-17F8-0441-ADA8-58273A39BD16}" destId="{2295745B-FF6D-0646-953A-1E2C77693B19}" srcOrd="1" destOrd="0" presId="urn:microsoft.com/office/officeart/2005/8/layout/hProcess9"/>
    <dgm:cxn modelId="{7025E34A-A08B-554B-B9BB-3DA12C443412}" type="presParOf" srcId="{2295745B-FF6D-0646-953A-1E2C77693B19}" destId="{6AB4B164-DFC7-FD4C-9C8B-E338D5B55EA1}" srcOrd="0" destOrd="0" presId="urn:microsoft.com/office/officeart/2005/8/layout/hProcess9"/>
    <dgm:cxn modelId="{36BB4733-B715-E347-B6C9-201AED39412D}" type="presParOf" srcId="{2295745B-FF6D-0646-953A-1E2C77693B19}" destId="{DF7CE4E7-93A2-D04D-B731-A3F1ABB1995B}" srcOrd="1" destOrd="0" presId="urn:microsoft.com/office/officeart/2005/8/layout/hProcess9"/>
    <dgm:cxn modelId="{9935E983-D482-1641-AFF2-CFE35A9E1A0C}" type="presParOf" srcId="{2295745B-FF6D-0646-953A-1E2C77693B19}" destId="{4284C3E9-191D-F546-B68A-33E71FA7A0AD}" srcOrd="2" destOrd="0" presId="urn:microsoft.com/office/officeart/2005/8/layout/hProcess9"/>
    <dgm:cxn modelId="{F083EDE7-DFB0-D547-9355-AD74D80DBECE}" type="presParOf" srcId="{2295745B-FF6D-0646-953A-1E2C77693B19}" destId="{FB337EAA-99CD-6142-A187-59D0E888E5B3}" srcOrd="3" destOrd="0" presId="urn:microsoft.com/office/officeart/2005/8/layout/hProcess9"/>
    <dgm:cxn modelId="{00D988E6-4710-EF41-A18B-410BFC134B16}" type="presParOf" srcId="{2295745B-FF6D-0646-953A-1E2C77693B19}" destId="{881D4912-C705-F043-8544-8A4AF444BBA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1F4022-B137-F24E-952D-E6752A31C66D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097ACA2A-0A71-894D-B53F-E72DD55FFF72}">
      <dgm:prSet phldrT="[Tekst]"/>
      <dgm:spPr/>
      <dgm:t>
        <a:bodyPr/>
        <a:lstStyle/>
        <a:p>
          <a:r>
            <a:rPr lang="da-DK" dirty="0" smtClean="0"/>
            <a:t>Taler: Pædagog</a:t>
          </a:r>
          <a:endParaRPr lang="da-DK" dirty="0"/>
        </a:p>
      </dgm:t>
    </dgm:pt>
    <dgm:pt modelId="{84487361-1E70-1749-8093-2B23C49F784A}" type="parTrans" cxnId="{89BAA9B8-3921-B14F-A2E0-C4860C1A79C2}">
      <dgm:prSet/>
      <dgm:spPr/>
      <dgm:t>
        <a:bodyPr/>
        <a:lstStyle/>
        <a:p>
          <a:endParaRPr lang="da-DK"/>
        </a:p>
      </dgm:t>
    </dgm:pt>
    <dgm:pt modelId="{5E4FF38F-C668-B743-A554-8331944F1311}" type="sibTrans" cxnId="{89BAA9B8-3921-B14F-A2E0-C4860C1A79C2}">
      <dgm:prSet/>
      <dgm:spPr/>
      <dgm:t>
        <a:bodyPr/>
        <a:lstStyle/>
        <a:p>
          <a:endParaRPr lang="da-DK"/>
        </a:p>
      </dgm:t>
    </dgm:pt>
    <dgm:pt modelId="{34A92DD5-5533-0344-B570-36540D056274}">
      <dgm:prSet phldrT="[Tekst]"/>
      <dgm:spPr/>
      <dgm:t>
        <a:bodyPr/>
        <a:lstStyle/>
        <a:p>
          <a:r>
            <a:rPr lang="da-DK" dirty="0" smtClean="0"/>
            <a:t>Tilhører: Børn i Skovbørnehaven</a:t>
          </a:r>
          <a:endParaRPr lang="da-DK" dirty="0"/>
        </a:p>
      </dgm:t>
    </dgm:pt>
    <dgm:pt modelId="{B84AC672-D04B-954B-90EE-9643CA92A591}" type="parTrans" cxnId="{3B515119-2288-9946-A866-9D94880F6F6F}">
      <dgm:prSet/>
      <dgm:spPr/>
      <dgm:t>
        <a:bodyPr/>
        <a:lstStyle/>
        <a:p>
          <a:endParaRPr lang="da-DK"/>
        </a:p>
      </dgm:t>
    </dgm:pt>
    <dgm:pt modelId="{45F2EAC1-31BA-294E-BEF8-DCA90C1AAAF8}" type="sibTrans" cxnId="{3B515119-2288-9946-A866-9D94880F6F6F}">
      <dgm:prSet/>
      <dgm:spPr/>
      <dgm:t>
        <a:bodyPr/>
        <a:lstStyle/>
        <a:p>
          <a:endParaRPr lang="da-DK"/>
        </a:p>
      </dgm:t>
    </dgm:pt>
    <dgm:pt modelId="{1B18B803-8385-874E-84E0-CA54EAE095EE}">
      <dgm:prSet phldrT="[Tekst]"/>
      <dgm:spPr/>
      <dgm:t>
        <a:bodyPr/>
        <a:lstStyle/>
        <a:p>
          <a:r>
            <a:rPr lang="da-DK" smtClean="0"/>
            <a:t>Sprog:Børneunivers</a:t>
          </a:r>
        </a:p>
        <a:p>
          <a:r>
            <a:rPr lang="da-DK" smtClean="0"/>
            <a:t>Peter plys der giver  Grisling en lammer</a:t>
          </a:r>
          <a:endParaRPr lang="da-DK" dirty="0"/>
        </a:p>
      </dgm:t>
    </dgm:pt>
    <dgm:pt modelId="{A4424078-9DC8-C242-A812-FAF7B77B81DD}" type="parTrans" cxnId="{46D01578-D1F4-8942-8129-95CC6C260F70}">
      <dgm:prSet/>
      <dgm:spPr/>
      <dgm:t>
        <a:bodyPr/>
        <a:lstStyle/>
        <a:p>
          <a:endParaRPr lang="da-DK"/>
        </a:p>
      </dgm:t>
    </dgm:pt>
    <dgm:pt modelId="{E11A57E5-3D10-AD42-9DBA-573B89F107F3}" type="sibTrans" cxnId="{46D01578-D1F4-8942-8129-95CC6C260F70}">
      <dgm:prSet/>
      <dgm:spPr/>
      <dgm:t>
        <a:bodyPr/>
        <a:lstStyle/>
        <a:p>
          <a:endParaRPr lang="da-DK"/>
        </a:p>
      </dgm:t>
    </dgm:pt>
    <dgm:pt modelId="{DF518782-C167-6A45-90BC-BDD522CF2C1F}">
      <dgm:prSet phldrT="[Tekst]"/>
      <dgm:spPr/>
      <dgm:t>
        <a:bodyPr/>
        <a:lstStyle/>
        <a:p>
          <a:r>
            <a:rPr lang="da-DK" dirty="0" smtClean="0"/>
            <a:t>Omstændigheder: Børnene er små voldspsykopater</a:t>
          </a:r>
          <a:endParaRPr lang="da-DK" dirty="0"/>
        </a:p>
      </dgm:t>
    </dgm:pt>
    <dgm:pt modelId="{E554355B-583C-9340-9A1F-016A3CDA289D}" type="parTrans" cxnId="{B1340817-0008-504F-B471-63067A911CAD}">
      <dgm:prSet/>
      <dgm:spPr/>
      <dgm:t>
        <a:bodyPr/>
        <a:lstStyle/>
        <a:p>
          <a:endParaRPr lang="da-DK"/>
        </a:p>
      </dgm:t>
    </dgm:pt>
    <dgm:pt modelId="{97CD3F98-E446-A94F-A8E2-270881E71C83}" type="sibTrans" cxnId="{B1340817-0008-504F-B471-63067A911CAD}">
      <dgm:prSet/>
      <dgm:spPr/>
      <dgm:t>
        <a:bodyPr/>
        <a:lstStyle/>
        <a:p>
          <a:endParaRPr lang="da-DK"/>
        </a:p>
      </dgm:t>
    </dgm:pt>
    <dgm:pt modelId="{70507765-0DD6-6D49-80D4-2579E95296C3}">
      <dgm:prSet phldrT="[Tekst]"/>
      <dgm:spPr/>
      <dgm:t>
        <a:bodyPr/>
        <a:lstStyle/>
        <a:p>
          <a:r>
            <a:rPr lang="da-DK" dirty="0" smtClean="0"/>
            <a:t>Emne: Man må ikke slå</a:t>
          </a:r>
          <a:endParaRPr lang="da-DK" dirty="0"/>
        </a:p>
      </dgm:t>
    </dgm:pt>
    <dgm:pt modelId="{8198A83B-7C6D-7340-88A7-E991C92C2153}" type="parTrans" cxnId="{55CA6D3C-B423-964E-A11A-95BE28BEEE40}">
      <dgm:prSet/>
      <dgm:spPr/>
      <dgm:t>
        <a:bodyPr/>
        <a:lstStyle/>
        <a:p>
          <a:endParaRPr lang="da-DK"/>
        </a:p>
      </dgm:t>
    </dgm:pt>
    <dgm:pt modelId="{F5E6450F-E3A5-DD41-B47A-8BCD82F31917}" type="sibTrans" cxnId="{55CA6D3C-B423-964E-A11A-95BE28BEEE40}">
      <dgm:prSet/>
      <dgm:spPr/>
      <dgm:t>
        <a:bodyPr/>
        <a:lstStyle/>
        <a:p>
          <a:endParaRPr lang="da-DK"/>
        </a:p>
      </dgm:t>
    </dgm:pt>
    <dgm:pt modelId="{43BE436E-9574-DC4F-A823-9AA3A2C88165}" type="pres">
      <dgm:prSet presAssocID="{2B1F4022-B137-F24E-952D-E6752A31C66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9A4DE7D5-B8CC-B547-8357-25B2E9AA5019}" type="pres">
      <dgm:prSet presAssocID="{097ACA2A-0A71-894D-B53F-E72DD55FFF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F5C6347-643C-3B43-91B6-381FE2FC917C}" type="pres">
      <dgm:prSet presAssocID="{097ACA2A-0A71-894D-B53F-E72DD55FFF72}" presName="spNode" presStyleCnt="0"/>
      <dgm:spPr/>
    </dgm:pt>
    <dgm:pt modelId="{554A2F38-BE30-EE43-89EC-A22F36BC15F5}" type="pres">
      <dgm:prSet presAssocID="{5E4FF38F-C668-B743-A554-8331944F1311}" presName="sibTrans" presStyleLbl="sibTrans1D1" presStyleIdx="0" presStyleCnt="5"/>
      <dgm:spPr/>
      <dgm:t>
        <a:bodyPr/>
        <a:lstStyle/>
        <a:p>
          <a:endParaRPr lang="da-DK"/>
        </a:p>
      </dgm:t>
    </dgm:pt>
    <dgm:pt modelId="{21672676-7DBA-CF48-B3AA-1CFF97026949}" type="pres">
      <dgm:prSet presAssocID="{34A92DD5-5533-0344-B570-36540D05627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226E5B0-35F8-3542-8FB1-55B3B39DD6FD}" type="pres">
      <dgm:prSet presAssocID="{34A92DD5-5533-0344-B570-36540D056274}" presName="spNode" presStyleCnt="0"/>
      <dgm:spPr/>
    </dgm:pt>
    <dgm:pt modelId="{28FC87C9-E6B6-7B49-8447-8EF9CC0CFEFA}" type="pres">
      <dgm:prSet presAssocID="{45F2EAC1-31BA-294E-BEF8-DCA90C1AAAF8}" presName="sibTrans" presStyleLbl="sibTrans1D1" presStyleIdx="1" presStyleCnt="5"/>
      <dgm:spPr/>
      <dgm:t>
        <a:bodyPr/>
        <a:lstStyle/>
        <a:p>
          <a:endParaRPr lang="da-DK"/>
        </a:p>
      </dgm:t>
    </dgm:pt>
    <dgm:pt modelId="{4F98BE2E-9755-F441-B403-AABCD65B332C}" type="pres">
      <dgm:prSet presAssocID="{1B18B803-8385-874E-84E0-CA54EAE095E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D3B829F-A6CD-E548-A789-02B995E87D7F}" type="pres">
      <dgm:prSet presAssocID="{1B18B803-8385-874E-84E0-CA54EAE095EE}" presName="spNode" presStyleCnt="0"/>
      <dgm:spPr/>
    </dgm:pt>
    <dgm:pt modelId="{D102DD11-E4E1-E44D-BBE9-116E67F81213}" type="pres">
      <dgm:prSet presAssocID="{E11A57E5-3D10-AD42-9DBA-573B89F107F3}" presName="sibTrans" presStyleLbl="sibTrans1D1" presStyleIdx="2" presStyleCnt="5"/>
      <dgm:spPr/>
      <dgm:t>
        <a:bodyPr/>
        <a:lstStyle/>
        <a:p>
          <a:endParaRPr lang="da-DK"/>
        </a:p>
      </dgm:t>
    </dgm:pt>
    <dgm:pt modelId="{819C6A45-C72E-A84E-A857-CDBFB5794B6F}" type="pres">
      <dgm:prSet presAssocID="{DF518782-C167-6A45-90BC-BDD522CF2C1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3886FB1-86E0-8941-B82A-F7CF2C0FF8D3}" type="pres">
      <dgm:prSet presAssocID="{DF518782-C167-6A45-90BC-BDD522CF2C1F}" presName="spNode" presStyleCnt="0"/>
      <dgm:spPr/>
    </dgm:pt>
    <dgm:pt modelId="{29EECEED-A325-474A-BD5D-7A50DCF649DA}" type="pres">
      <dgm:prSet presAssocID="{97CD3F98-E446-A94F-A8E2-270881E71C83}" presName="sibTrans" presStyleLbl="sibTrans1D1" presStyleIdx="3" presStyleCnt="5"/>
      <dgm:spPr/>
      <dgm:t>
        <a:bodyPr/>
        <a:lstStyle/>
        <a:p>
          <a:endParaRPr lang="da-DK"/>
        </a:p>
      </dgm:t>
    </dgm:pt>
    <dgm:pt modelId="{FEAB7C8A-B42F-1647-B6D9-DD781A2F5E4F}" type="pres">
      <dgm:prSet presAssocID="{70507765-0DD6-6D49-80D4-2579E95296C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840A1E1-3FA1-DE44-A248-B0DD8778988A}" type="pres">
      <dgm:prSet presAssocID="{70507765-0DD6-6D49-80D4-2579E95296C3}" presName="spNode" presStyleCnt="0"/>
      <dgm:spPr/>
    </dgm:pt>
    <dgm:pt modelId="{1E345834-CA05-A740-A4FA-4D110193E834}" type="pres">
      <dgm:prSet presAssocID="{F5E6450F-E3A5-DD41-B47A-8BCD82F31917}" presName="sibTrans" presStyleLbl="sibTrans1D1" presStyleIdx="4" presStyleCnt="5"/>
      <dgm:spPr/>
      <dgm:t>
        <a:bodyPr/>
        <a:lstStyle/>
        <a:p>
          <a:endParaRPr lang="da-DK"/>
        </a:p>
      </dgm:t>
    </dgm:pt>
  </dgm:ptLst>
  <dgm:cxnLst>
    <dgm:cxn modelId="{55CA6D3C-B423-964E-A11A-95BE28BEEE40}" srcId="{2B1F4022-B137-F24E-952D-E6752A31C66D}" destId="{70507765-0DD6-6D49-80D4-2579E95296C3}" srcOrd="4" destOrd="0" parTransId="{8198A83B-7C6D-7340-88A7-E991C92C2153}" sibTransId="{F5E6450F-E3A5-DD41-B47A-8BCD82F31917}"/>
    <dgm:cxn modelId="{0FBECD68-4ADF-D346-888A-F20BE0F612A6}" type="presOf" srcId="{097ACA2A-0A71-894D-B53F-E72DD55FFF72}" destId="{9A4DE7D5-B8CC-B547-8357-25B2E9AA5019}" srcOrd="0" destOrd="0" presId="urn:microsoft.com/office/officeart/2005/8/layout/cycle6"/>
    <dgm:cxn modelId="{A02F5554-13FC-8F48-B58A-37940E145DE9}" type="presOf" srcId="{F5E6450F-E3A5-DD41-B47A-8BCD82F31917}" destId="{1E345834-CA05-A740-A4FA-4D110193E834}" srcOrd="0" destOrd="0" presId="urn:microsoft.com/office/officeart/2005/8/layout/cycle6"/>
    <dgm:cxn modelId="{D1CBF89A-B6BE-4848-8AC3-7D7B8C3AE616}" type="presOf" srcId="{2B1F4022-B137-F24E-952D-E6752A31C66D}" destId="{43BE436E-9574-DC4F-A823-9AA3A2C88165}" srcOrd="0" destOrd="0" presId="urn:microsoft.com/office/officeart/2005/8/layout/cycle6"/>
    <dgm:cxn modelId="{1764271B-2550-3D40-9964-E6EC9F6DD2C9}" type="presOf" srcId="{45F2EAC1-31BA-294E-BEF8-DCA90C1AAAF8}" destId="{28FC87C9-E6B6-7B49-8447-8EF9CC0CFEFA}" srcOrd="0" destOrd="0" presId="urn:microsoft.com/office/officeart/2005/8/layout/cycle6"/>
    <dgm:cxn modelId="{CF8CAB29-C926-9E48-A045-D6CBED8A7750}" type="presOf" srcId="{70507765-0DD6-6D49-80D4-2579E95296C3}" destId="{FEAB7C8A-B42F-1647-B6D9-DD781A2F5E4F}" srcOrd="0" destOrd="0" presId="urn:microsoft.com/office/officeart/2005/8/layout/cycle6"/>
    <dgm:cxn modelId="{93EE70FB-97B9-6147-AFBB-F14F49CA6057}" type="presOf" srcId="{DF518782-C167-6A45-90BC-BDD522CF2C1F}" destId="{819C6A45-C72E-A84E-A857-CDBFB5794B6F}" srcOrd="0" destOrd="0" presId="urn:microsoft.com/office/officeart/2005/8/layout/cycle6"/>
    <dgm:cxn modelId="{57DE06D5-14BB-A04B-8057-E2AD1509DF73}" type="presOf" srcId="{5E4FF38F-C668-B743-A554-8331944F1311}" destId="{554A2F38-BE30-EE43-89EC-A22F36BC15F5}" srcOrd="0" destOrd="0" presId="urn:microsoft.com/office/officeart/2005/8/layout/cycle6"/>
    <dgm:cxn modelId="{89BAA9B8-3921-B14F-A2E0-C4860C1A79C2}" srcId="{2B1F4022-B137-F24E-952D-E6752A31C66D}" destId="{097ACA2A-0A71-894D-B53F-E72DD55FFF72}" srcOrd="0" destOrd="0" parTransId="{84487361-1E70-1749-8093-2B23C49F784A}" sibTransId="{5E4FF38F-C668-B743-A554-8331944F1311}"/>
    <dgm:cxn modelId="{EC0B8943-C058-DD4E-A8E7-AB4AB6D2917F}" type="presOf" srcId="{E11A57E5-3D10-AD42-9DBA-573B89F107F3}" destId="{D102DD11-E4E1-E44D-BBE9-116E67F81213}" srcOrd="0" destOrd="0" presId="urn:microsoft.com/office/officeart/2005/8/layout/cycle6"/>
    <dgm:cxn modelId="{46D01578-D1F4-8942-8129-95CC6C260F70}" srcId="{2B1F4022-B137-F24E-952D-E6752A31C66D}" destId="{1B18B803-8385-874E-84E0-CA54EAE095EE}" srcOrd="2" destOrd="0" parTransId="{A4424078-9DC8-C242-A812-FAF7B77B81DD}" sibTransId="{E11A57E5-3D10-AD42-9DBA-573B89F107F3}"/>
    <dgm:cxn modelId="{F0922B6E-F4F2-9147-8787-D5415EBEB4E7}" type="presOf" srcId="{97CD3F98-E446-A94F-A8E2-270881E71C83}" destId="{29EECEED-A325-474A-BD5D-7A50DCF649DA}" srcOrd="0" destOrd="0" presId="urn:microsoft.com/office/officeart/2005/8/layout/cycle6"/>
    <dgm:cxn modelId="{AB628421-8526-9343-90AC-CFEBBC1CC44E}" type="presOf" srcId="{34A92DD5-5533-0344-B570-36540D056274}" destId="{21672676-7DBA-CF48-B3AA-1CFF97026949}" srcOrd="0" destOrd="0" presId="urn:microsoft.com/office/officeart/2005/8/layout/cycle6"/>
    <dgm:cxn modelId="{B1340817-0008-504F-B471-63067A911CAD}" srcId="{2B1F4022-B137-F24E-952D-E6752A31C66D}" destId="{DF518782-C167-6A45-90BC-BDD522CF2C1F}" srcOrd="3" destOrd="0" parTransId="{E554355B-583C-9340-9A1F-016A3CDA289D}" sibTransId="{97CD3F98-E446-A94F-A8E2-270881E71C83}"/>
    <dgm:cxn modelId="{A6D722B7-BB75-DD47-AE9B-93C53CA97306}" type="presOf" srcId="{1B18B803-8385-874E-84E0-CA54EAE095EE}" destId="{4F98BE2E-9755-F441-B403-AABCD65B332C}" srcOrd="0" destOrd="0" presId="urn:microsoft.com/office/officeart/2005/8/layout/cycle6"/>
    <dgm:cxn modelId="{3B515119-2288-9946-A866-9D94880F6F6F}" srcId="{2B1F4022-B137-F24E-952D-E6752A31C66D}" destId="{34A92DD5-5533-0344-B570-36540D056274}" srcOrd="1" destOrd="0" parTransId="{B84AC672-D04B-954B-90EE-9643CA92A591}" sibTransId="{45F2EAC1-31BA-294E-BEF8-DCA90C1AAAF8}"/>
    <dgm:cxn modelId="{826B132C-4ACE-D64A-8DB6-5E4E299ADAFB}" type="presParOf" srcId="{43BE436E-9574-DC4F-A823-9AA3A2C88165}" destId="{9A4DE7D5-B8CC-B547-8357-25B2E9AA5019}" srcOrd="0" destOrd="0" presId="urn:microsoft.com/office/officeart/2005/8/layout/cycle6"/>
    <dgm:cxn modelId="{6D6EE1B5-55B2-954A-A496-284896ECF48F}" type="presParOf" srcId="{43BE436E-9574-DC4F-A823-9AA3A2C88165}" destId="{CF5C6347-643C-3B43-91B6-381FE2FC917C}" srcOrd="1" destOrd="0" presId="urn:microsoft.com/office/officeart/2005/8/layout/cycle6"/>
    <dgm:cxn modelId="{BFD854DD-8027-B245-AD84-23002118B794}" type="presParOf" srcId="{43BE436E-9574-DC4F-A823-9AA3A2C88165}" destId="{554A2F38-BE30-EE43-89EC-A22F36BC15F5}" srcOrd="2" destOrd="0" presId="urn:microsoft.com/office/officeart/2005/8/layout/cycle6"/>
    <dgm:cxn modelId="{E83170AA-38AD-AE46-AA24-4E8AB737A6AB}" type="presParOf" srcId="{43BE436E-9574-DC4F-A823-9AA3A2C88165}" destId="{21672676-7DBA-CF48-B3AA-1CFF97026949}" srcOrd="3" destOrd="0" presId="urn:microsoft.com/office/officeart/2005/8/layout/cycle6"/>
    <dgm:cxn modelId="{78B51943-6146-144D-A431-6DFF685C5974}" type="presParOf" srcId="{43BE436E-9574-DC4F-A823-9AA3A2C88165}" destId="{D226E5B0-35F8-3542-8FB1-55B3B39DD6FD}" srcOrd="4" destOrd="0" presId="urn:microsoft.com/office/officeart/2005/8/layout/cycle6"/>
    <dgm:cxn modelId="{363CCD35-4C4F-6F49-BBAE-30666DB6C134}" type="presParOf" srcId="{43BE436E-9574-DC4F-A823-9AA3A2C88165}" destId="{28FC87C9-E6B6-7B49-8447-8EF9CC0CFEFA}" srcOrd="5" destOrd="0" presId="urn:microsoft.com/office/officeart/2005/8/layout/cycle6"/>
    <dgm:cxn modelId="{9851D552-792D-3F4A-B668-EDDF5E35B980}" type="presParOf" srcId="{43BE436E-9574-DC4F-A823-9AA3A2C88165}" destId="{4F98BE2E-9755-F441-B403-AABCD65B332C}" srcOrd="6" destOrd="0" presId="urn:microsoft.com/office/officeart/2005/8/layout/cycle6"/>
    <dgm:cxn modelId="{D9530BFF-E146-094C-BBA4-F30FD4897237}" type="presParOf" srcId="{43BE436E-9574-DC4F-A823-9AA3A2C88165}" destId="{6D3B829F-A6CD-E548-A789-02B995E87D7F}" srcOrd="7" destOrd="0" presId="urn:microsoft.com/office/officeart/2005/8/layout/cycle6"/>
    <dgm:cxn modelId="{D80CA646-9328-B449-91F2-BEFDCD4FCD59}" type="presParOf" srcId="{43BE436E-9574-DC4F-A823-9AA3A2C88165}" destId="{D102DD11-E4E1-E44D-BBE9-116E67F81213}" srcOrd="8" destOrd="0" presId="urn:microsoft.com/office/officeart/2005/8/layout/cycle6"/>
    <dgm:cxn modelId="{53530276-6B0C-D647-820D-9D3FA35934E4}" type="presParOf" srcId="{43BE436E-9574-DC4F-A823-9AA3A2C88165}" destId="{819C6A45-C72E-A84E-A857-CDBFB5794B6F}" srcOrd="9" destOrd="0" presId="urn:microsoft.com/office/officeart/2005/8/layout/cycle6"/>
    <dgm:cxn modelId="{9C616FF2-D53D-F54A-8115-943796672480}" type="presParOf" srcId="{43BE436E-9574-DC4F-A823-9AA3A2C88165}" destId="{E3886FB1-86E0-8941-B82A-F7CF2C0FF8D3}" srcOrd="10" destOrd="0" presId="urn:microsoft.com/office/officeart/2005/8/layout/cycle6"/>
    <dgm:cxn modelId="{02C0E7AA-91EA-A04C-8A85-6DDA134CB4E0}" type="presParOf" srcId="{43BE436E-9574-DC4F-A823-9AA3A2C88165}" destId="{29EECEED-A325-474A-BD5D-7A50DCF649DA}" srcOrd="11" destOrd="0" presId="urn:microsoft.com/office/officeart/2005/8/layout/cycle6"/>
    <dgm:cxn modelId="{25096CF6-6F00-1746-B4D7-1A78D2D48439}" type="presParOf" srcId="{43BE436E-9574-DC4F-A823-9AA3A2C88165}" destId="{FEAB7C8A-B42F-1647-B6D9-DD781A2F5E4F}" srcOrd="12" destOrd="0" presId="urn:microsoft.com/office/officeart/2005/8/layout/cycle6"/>
    <dgm:cxn modelId="{10EDBB8E-BC85-344E-9FB7-3BAFB9717E22}" type="presParOf" srcId="{43BE436E-9574-DC4F-A823-9AA3A2C88165}" destId="{2840A1E1-3FA1-DE44-A248-B0DD8778988A}" srcOrd="13" destOrd="0" presId="urn:microsoft.com/office/officeart/2005/8/layout/cycle6"/>
    <dgm:cxn modelId="{955C72B6-DB19-474B-A740-5A25D8326210}" type="presParOf" srcId="{43BE436E-9574-DC4F-A823-9AA3A2C88165}" destId="{1E345834-CA05-A740-A4FA-4D110193E83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F1701-8A34-7449-A831-ACB18FB24853}">
      <dsp:nvSpPr>
        <dsp:cNvPr id="0" name=""/>
        <dsp:cNvSpPr/>
      </dsp:nvSpPr>
      <dsp:spPr>
        <a:xfrm>
          <a:off x="542448" y="0"/>
          <a:ext cx="6147752" cy="429101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sx="101000" sy="101000" algn="ctr" rotWithShape="0">
            <a:srgbClr val="000000">
              <a:alpha val="50000"/>
            </a:srgbClr>
          </a:outerShdw>
          <a:reflection blurRad="12700" stA="20000" endPos="35000" dist="635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B4B164-DFC7-FD4C-9C8B-E338D5B55EA1}">
      <dsp:nvSpPr>
        <dsp:cNvPr id="0" name=""/>
        <dsp:cNvSpPr/>
      </dsp:nvSpPr>
      <dsp:spPr>
        <a:xfrm>
          <a:off x="337" y="1287303"/>
          <a:ext cx="2293998" cy="1716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sx="101000" sy="101000" algn="ctr" rotWithShape="0">
            <a:srgbClr val="000000">
              <a:alpha val="50000"/>
            </a:srgbClr>
          </a:outerShdw>
          <a:reflection blurRad="12700" stA="20000" endPos="35000" dist="635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/>
            <a:t>Afsender</a:t>
          </a:r>
          <a:endParaRPr lang="da-DK" sz="3000" kern="1200" dirty="0"/>
        </a:p>
      </dsp:txBody>
      <dsp:txXfrm>
        <a:off x="84125" y="1371091"/>
        <a:ext cx="2126422" cy="1548829"/>
      </dsp:txXfrm>
    </dsp:sp>
    <dsp:sp modelId="{4284C3E9-191D-F546-B68A-33E71FA7A0AD}">
      <dsp:nvSpPr>
        <dsp:cNvPr id="0" name=""/>
        <dsp:cNvSpPr/>
      </dsp:nvSpPr>
      <dsp:spPr>
        <a:xfrm>
          <a:off x="2469325" y="1287303"/>
          <a:ext cx="2293998" cy="1716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sx="101000" sy="101000" algn="ctr" rotWithShape="0">
            <a:srgbClr val="000000">
              <a:alpha val="50000"/>
            </a:srgbClr>
          </a:outerShdw>
          <a:reflection blurRad="12700" stA="20000" endPos="35000" dist="635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/>
            <a:t>Budskab</a:t>
          </a:r>
          <a:endParaRPr lang="da-DK" sz="3000" kern="1200" dirty="0"/>
        </a:p>
      </dsp:txBody>
      <dsp:txXfrm>
        <a:off x="2553113" y="1371091"/>
        <a:ext cx="2126422" cy="1548829"/>
      </dsp:txXfrm>
    </dsp:sp>
    <dsp:sp modelId="{881D4912-C705-F043-8544-8A4AF444BBA4}">
      <dsp:nvSpPr>
        <dsp:cNvPr id="0" name=""/>
        <dsp:cNvSpPr/>
      </dsp:nvSpPr>
      <dsp:spPr>
        <a:xfrm>
          <a:off x="4938313" y="1287303"/>
          <a:ext cx="2293998" cy="1716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sx="101000" sy="101000" algn="ctr" rotWithShape="0">
            <a:srgbClr val="000000">
              <a:alpha val="50000"/>
            </a:srgbClr>
          </a:outerShdw>
          <a:reflection blurRad="12700" stA="20000" endPos="35000" dist="635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/>
            <a:t>Modtager</a:t>
          </a:r>
          <a:endParaRPr lang="da-DK" sz="3000" kern="1200" dirty="0"/>
        </a:p>
      </dsp:txBody>
      <dsp:txXfrm>
        <a:off x="5022101" y="1371091"/>
        <a:ext cx="2126422" cy="1548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DE7D5-B8CC-B547-8357-25B2E9AA5019}">
      <dsp:nvSpPr>
        <dsp:cNvPr id="0" name=""/>
        <dsp:cNvSpPr/>
      </dsp:nvSpPr>
      <dsp:spPr>
        <a:xfrm>
          <a:off x="3585300" y="3430"/>
          <a:ext cx="2048100" cy="1331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sx="101000" sy="101000" algn="ctr" rotWithShape="0">
            <a:srgbClr val="000000">
              <a:alpha val="50000"/>
            </a:srgbClr>
          </a:outerShdw>
          <a:reflection blurRad="12700" stA="20000" endPos="35000" dist="635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 dirty="0" smtClean="0"/>
            <a:t>Taler: Pædagog</a:t>
          </a:r>
          <a:endParaRPr lang="da-DK" sz="1500" kern="1200" dirty="0"/>
        </a:p>
      </dsp:txBody>
      <dsp:txXfrm>
        <a:off x="3650287" y="68417"/>
        <a:ext cx="1918126" cy="1201291"/>
      </dsp:txXfrm>
    </dsp:sp>
    <dsp:sp modelId="{554A2F38-BE30-EE43-89EC-A22F36BC15F5}">
      <dsp:nvSpPr>
        <dsp:cNvPr id="0" name=""/>
        <dsp:cNvSpPr/>
      </dsp:nvSpPr>
      <dsp:spPr>
        <a:xfrm>
          <a:off x="1950022" y="669063"/>
          <a:ext cx="5318657" cy="5318657"/>
        </a:xfrm>
        <a:custGeom>
          <a:avLst/>
          <a:gdLst/>
          <a:ahLst/>
          <a:cxnLst/>
          <a:rect l="0" t="0" r="0" b="0"/>
          <a:pathLst>
            <a:path>
              <a:moveTo>
                <a:pt x="3697443" y="210993"/>
              </a:moveTo>
              <a:arcTo wR="2659328" hR="2659328" stAng="17578641" swAng="19611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72676-7DBA-CF48-B3AA-1CFF97026949}">
      <dsp:nvSpPr>
        <dsp:cNvPr id="0" name=""/>
        <dsp:cNvSpPr/>
      </dsp:nvSpPr>
      <dsp:spPr>
        <a:xfrm>
          <a:off x="6114472" y="1840981"/>
          <a:ext cx="2048100" cy="1331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sx="101000" sy="101000" algn="ctr" rotWithShape="0">
            <a:srgbClr val="000000">
              <a:alpha val="50000"/>
            </a:srgbClr>
          </a:outerShdw>
          <a:reflection blurRad="12700" stA="20000" endPos="35000" dist="635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 dirty="0" smtClean="0"/>
            <a:t>Tilhører: Børn i Skovbørnehaven</a:t>
          </a:r>
          <a:endParaRPr lang="da-DK" sz="1500" kern="1200" dirty="0"/>
        </a:p>
      </dsp:txBody>
      <dsp:txXfrm>
        <a:off x="6179459" y="1905968"/>
        <a:ext cx="1918126" cy="1201291"/>
      </dsp:txXfrm>
    </dsp:sp>
    <dsp:sp modelId="{28FC87C9-E6B6-7B49-8447-8EF9CC0CFEFA}">
      <dsp:nvSpPr>
        <dsp:cNvPr id="0" name=""/>
        <dsp:cNvSpPr/>
      </dsp:nvSpPr>
      <dsp:spPr>
        <a:xfrm>
          <a:off x="1950022" y="669063"/>
          <a:ext cx="5318657" cy="5318657"/>
        </a:xfrm>
        <a:custGeom>
          <a:avLst/>
          <a:gdLst/>
          <a:ahLst/>
          <a:cxnLst/>
          <a:rect l="0" t="0" r="0" b="0"/>
          <a:pathLst>
            <a:path>
              <a:moveTo>
                <a:pt x="5315014" y="2520180"/>
              </a:moveTo>
              <a:arcTo wR="2659328" hR="2659328" stAng="21420039" swAng="21959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8BE2E-9755-F441-B403-AABCD65B332C}">
      <dsp:nvSpPr>
        <dsp:cNvPr id="0" name=""/>
        <dsp:cNvSpPr/>
      </dsp:nvSpPr>
      <dsp:spPr>
        <a:xfrm>
          <a:off x="5148414" y="4814201"/>
          <a:ext cx="2048100" cy="1331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sx="101000" sy="101000" algn="ctr" rotWithShape="0">
            <a:srgbClr val="000000">
              <a:alpha val="50000"/>
            </a:srgbClr>
          </a:outerShdw>
          <a:reflection blurRad="12700" stA="20000" endPos="35000" dist="635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 smtClean="0"/>
            <a:t>Sprog:Børneunivers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 smtClean="0"/>
            <a:t>Peter plys der giver  Grisling en lammer</a:t>
          </a:r>
          <a:endParaRPr lang="da-DK" sz="1500" kern="1200" dirty="0"/>
        </a:p>
      </dsp:txBody>
      <dsp:txXfrm>
        <a:off x="5213401" y="4879188"/>
        <a:ext cx="1918126" cy="1201291"/>
      </dsp:txXfrm>
    </dsp:sp>
    <dsp:sp modelId="{D102DD11-E4E1-E44D-BBE9-116E67F81213}">
      <dsp:nvSpPr>
        <dsp:cNvPr id="0" name=""/>
        <dsp:cNvSpPr/>
      </dsp:nvSpPr>
      <dsp:spPr>
        <a:xfrm>
          <a:off x="1950022" y="669063"/>
          <a:ext cx="5318657" cy="5318657"/>
        </a:xfrm>
        <a:custGeom>
          <a:avLst/>
          <a:gdLst/>
          <a:ahLst/>
          <a:cxnLst/>
          <a:rect l="0" t="0" r="0" b="0"/>
          <a:pathLst>
            <a:path>
              <a:moveTo>
                <a:pt x="3187830" y="5265612"/>
              </a:moveTo>
              <a:arcTo wR="2659328" hR="2659328" stAng="4712220" swAng="13755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C6A45-C72E-A84E-A857-CDBFB5794B6F}">
      <dsp:nvSpPr>
        <dsp:cNvPr id="0" name=""/>
        <dsp:cNvSpPr/>
      </dsp:nvSpPr>
      <dsp:spPr>
        <a:xfrm>
          <a:off x="2022186" y="4814201"/>
          <a:ext cx="2048100" cy="1331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sx="101000" sy="101000" algn="ctr" rotWithShape="0">
            <a:srgbClr val="000000">
              <a:alpha val="50000"/>
            </a:srgbClr>
          </a:outerShdw>
          <a:reflection blurRad="12700" stA="20000" endPos="35000" dist="635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 dirty="0" smtClean="0"/>
            <a:t>Omstændigheder: Børnene er små voldspsykopater</a:t>
          </a:r>
          <a:endParaRPr lang="da-DK" sz="1500" kern="1200" dirty="0"/>
        </a:p>
      </dsp:txBody>
      <dsp:txXfrm>
        <a:off x="2087173" y="4879188"/>
        <a:ext cx="1918126" cy="1201291"/>
      </dsp:txXfrm>
    </dsp:sp>
    <dsp:sp modelId="{29EECEED-A325-474A-BD5D-7A50DCF649DA}">
      <dsp:nvSpPr>
        <dsp:cNvPr id="0" name=""/>
        <dsp:cNvSpPr/>
      </dsp:nvSpPr>
      <dsp:spPr>
        <a:xfrm>
          <a:off x="1950022" y="669063"/>
          <a:ext cx="5318657" cy="5318657"/>
        </a:xfrm>
        <a:custGeom>
          <a:avLst/>
          <a:gdLst/>
          <a:ahLst/>
          <a:cxnLst/>
          <a:rect l="0" t="0" r="0" b="0"/>
          <a:pathLst>
            <a:path>
              <a:moveTo>
                <a:pt x="444324" y="4130989"/>
              </a:moveTo>
              <a:arcTo wR="2659328" hR="2659328" stAng="8783983" swAng="21959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B7C8A-B42F-1647-B6D9-DD781A2F5E4F}">
      <dsp:nvSpPr>
        <dsp:cNvPr id="0" name=""/>
        <dsp:cNvSpPr/>
      </dsp:nvSpPr>
      <dsp:spPr>
        <a:xfrm>
          <a:off x="1056129" y="1840981"/>
          <a:ext cx="2048100" cy="1331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sx="101000" sy="101000" algn="ctr" rotWithShape="0">
            <a:srgbClr val="000000">
              <a:alpha val="50000"/>
            </a:srgbClr>
          </a:outerShdw>
          <a:reflection blurRad="12700" stA="20000" endPos="35000" dist="635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 dirty="0" smtClean="0"/>
            <a:t>Emne: Man må ikke slå</a:t>
          </a:r>
          <a:endParaRPr lang="da-DK" sz="1500" kern="1200" dirty="0"/>
        </a:p>
      </dsp:txBody>
      <dsp:txXfrm>
        <a:off x="1121116" y="1905968"/>
        <a:ext cx="1918126" cy="1201291"/>
      </dsp:txXfrm>
    </dsp:sp>
    <dsp:sp modelId="{1E345834-CA05-A740-A4FA-4D110193E834}">
      <dsp:nvSpPr>
        <dsp:cNvPr id="0" name=""/>
        <dsp:cNvSpPr/>
      </dsp:nvSpPr>
      <dsp:spPr>
        <a:xfrm>
          <a:off x="1950022" y="669063"/>
          <a:ext cx="5318657" cy="5318657"/>
        </a:xfrm>
        <a:custGeom>
          <a:avLst/>
          <a:gdLst/>
          <a:ahLst/>
          <a:cxnLst/>
          <a:rect l="0" t="0" r="0" b="0"/>
          <a:pathLst>
            <a:path>
              <a:moveTo>
                <a:pt x="463440" y="1159294"/>
              </a:moveTo>
              <a:arcTo wR="2659328" hR="2659328" stAng="12860243" swAng="19611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ede med billedteks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eldias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Kommunikation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2 klassiske modeller og en udvidelse…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575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Grundlæggende</a:t>
            </a:r>
            <a:endParaRPr lang="da-DK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345071"/>
              </p:ext>
            </p:extLst>
          </p:nvPr>
        </p:nvGraphicFramePr>
        <p:xfrm>
          <a:off x="955675" y="1600200"/>
          <a:ext cx="7232650" cy="429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429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Cicero’s</a:t>
            </a:r>
            <a:r>
              <a:rPr lang="da-DK" dirty="0" smtClean="0"/>
              <a:t> pentagram</a:t>
            </a:r>
            <a:endParaRPr lang="da-DK" dirty="0"/>
          </a:p>
        </p:txBody>
      </p:sp>
      <p:pic>
        <p:nvPicPr>
          <p:cNvPr id="5" name="Pladsholder til indhold 4" descr="Skærmbillede 2015-01-26 kl. 08.39.2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31" r="-9031"/>
          <a:stretch>
            <a:fillRect/>
          </a:stretch>
        </p:blipFill>
        <p:spPr>
          <a:xfrm>
            <a:off x="955675" y="1448337"/>
            <a:ext cx="7232650" cy="4291013"/>
          </a:xfrm>
        </p:spPr>
      </p:pic>
    </p:spTree>
    <p:extLst>
      <p:ext uri="{BB962C8B-B14F-4D97-AF65-F5344CB8AC3E}">
        <p14:creationId xmlns:p14="http://schemas.microsoft.com/office/powerpoint/2010/main" val="365561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774891"/>
              </p:ext>
            </p:extLst>
          </p:nvPr>
        </p:nvGraphicFramePr>
        <p:xfrm>
          <a:off x="-74702" y="242929"/>
          <a:ext cx="9218702" cy="6236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024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Laswell’s</a:t>
            </a:r>
            <a:r>
              <a:rPr lang="da-DK" dirty="0" smtClean="0"/>
              <a:t> kanylemodel</a:t>
            </a:r>
            <a:endParaRPr lang="da-DK" dirty="0"/>
          </a:p>
        </p:txBody>
      </p:sp>
      <p:pic>
        <p:nvPicPr>
          <p:cNvPr id="4" name="Pladsholder til indhold 3" descr="harold-laswell-kommunikations-mode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7160" b="-77160"/>
          <a:stretch>
            <a:fillRect/>
          </a:stretch>
        </p:blipFill>
        <p:spPr>
          <a:xfrm>
            <a:off x="345122" y="928920"/>
            <a:ext cx="8501231" cy="4681410"/>
          </a:xfrm>
        </p:spPr>
      </p:pic>
    </p:spTree>
    <p:extLst>
      <p:ext uri="{BB962C8B-B14F-4D97-AF65-F5344CB8AC3E}">
        <p14:creationId xmlns:p14="http://schemas.microsoft.com/office/powerpoint/2010/main" val="337359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Braddock</a:t>
            </a:r>
            <a:r>
              <a:rPr lang="da-DK" dirty="0" smtClean="0"/>
              <a:t>/</a:t>
            </a:r>
            <a:r>
              <a:rPr lang="da-DK" dirty="0" err="1" smtClean="0"/>
              <a:t>Laswell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err="1" smtClean="0"/>
              <a:t>Laswell’s</a:t>
            </a:r>
            <a:r>
              <a:rPr lang="da-DK" b="1" dirty="0" smtClean="0"/>
              <a:t> model +</a:t>
            </a:r>
          </a:p>
          <a:p>
            <a:r>
              <a:rPr lang="da-DK" dirty="0" smtClean="0"/>
              <a:t>Under hvilke omstændigheder?</a:t>
            </a:r>
          </a:p>
          <a:p>
            <a:r>
              <a:rPr lang="da-DK" dirty="0" smtClean="0"/>
              <a:t>Med hvilket formål?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803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Laswell</a:t>
            </a:r>
            <a:r>
              <a:rPr lang="da-DK" dirty="0" smtClean="0"/>
              <a:t>/</a:t>
            </a:r>
            <a:r>
              <a:rPr lang="da-DK" dirty="0" err="1" smtClean="0"/>
              <a:t>Braddock</a:t>
            </a:r>
            <a:endParaRPr lang="da-DK" dirty="0"/>
          </a:p>
        </p:txBody>
      </p:sp>
      <p:pic>
        <p:nvPicPr>
          <p:cNvPr id="4" name="Pladsholder til indhold 3" descr="braddock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2" t="16565" r="5944" b="13096"/>
          <a:stretch/>
        </p:blipFill>
        <p:spPr>
          <a:xfrm>
            <a:off x="151854" y="1366768"/>
            <a:ext cx="8851824" cy="3617103"/>
          </a:xfrm>
        </p:spPr>
      </p:pic>
    </p:spTree>
    <p:extLst>
      <p:ext uri="{BB962C8B-B14F-4D97-AF65-F5344CB8AC3E}">
        <p14:creationId xmlns:p14="http://schemas.microsoft.com/office/powerpoint/2010/main" val="2707084412"/>
      </p:ext>
    </p:extLst>
  </p:cSld>
  <p:clrMapOvr>
    <a:masterClrMapping/>
  </p:clrMapOvr>
</p:sld>
</file>

<file path=ppt/theme/theme1.xml><?xml version="1.0" encoding="utf-8"?>
<a:theme xmlns:a="http://schemas.openxmlformats.org/drawingml/2006/main" name="So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Sommer.thmx</Template>
  <TotalTime>29</TotalTime>
  <Words>61</Words>
  <Application>Microsoft Macintosh PowerPoint</Application>
  <PresentationFormat>Skærmshow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Sommer</vt:lpstr>
      <vt:lpstr>Kommunikation</vt:lpstr>
      <vt:lpstr>Grundlæggende</vt:lpstr>
      <vt:lpstr>Cicero’s pentagram</vt:lpstr>
      <vt:lpstr>PowerPoint-præsentation</vt:lpstr>
      <vt:lpstr>Laswell’s kanylemodel</vt:lpstr>
      <vt:lpstr>Braddock/Laswell</vt:lpstr>
      <vt:lpstr>Laswell/Braddock</vt:lpstr>
    </vt:vector>
  </TitlesOfParts>
  <Company>VIden Djurs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Kommunikation</dc:title>
  <dc:creator>Viden Djurs</dc:creator>
  <cp:lastModifiedBy>Viden Djurs</cp:lastModifiedBy>
  <cp:revision>4</cp:revision>
  <dcterms:created xsi:type="dcterms:W3CDTF">2015-01-26T07:35:47Z</dcterms:created>
  <dcterms:modified xsi:type="dcterms:W3CDTF">2015-08-19T08:12:19Z</dcterms:modified>
</cp:coreProperties>
</file>