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62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7A712-5665-0645-8B47-F32F6705B5B6}" type="doc">
      <dgm:prSet loTypeId="urn:microsoft.com/office/officeart/2005/8/layout/cycle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da-DK"/>
        </a:p>
      </dgm:t>
    </dgm:pt>
    <dgm:pt modelId="{3DCC7AB7-05B8-5A48-A99C-A41DB4CD0753}">
      <dgm:prSet phldrT="[Tekst]"/>
      <dgm:spPr/>
      <dgm:t>
        <a:bodyPr/>
        <a:lstStyle/>
        <a:p>
          <a:r>
            <a:rPr lang="da-DK" dirty="0" smtClean="0"/>
            <a:t>IDEER</a:t>
          </a:r>
          <a:endParaRPr lang="da-DK" dirty="0"/>
        </a:p>
      </dgm:t>
    </dgm:pt>
    <dgm:pt modelId="{F8A14D1D-36CB-8E48-ABBE-096291F812D8}" type="parTrans" cxnId="{C2C339B7-8ED5-804B-ADF3-3DA83ECCFEB9}">
      <dgm:prSet/>
      <dgm:spPr/>
      <dgm:t>
        <a:bodyPr/>
        <a:lstStyle/>
        <a:p>
          <a:endParaRPr lang="da-DK"/>
        </a:p>
      </dgm:t>
    </dgm:pt>
    <dgm:pt modelId="{42EB714B-DB5A-8444-9EC3-4E2457F73C8D}" type="sibTrans" cxnId="{C2C339B7-8ED5-804B-ADF3-3DA83ECCFEB9}">
      <dgm:prSet/>
      <dgm:spPr/>
      <dgm:t>
        <a:bodyPr/>
        <a:lstStyle/>
        <a:p>
          <a:endParaRPr lang="da-DK"/>
        </a:p>
      </dgm:t>
    </dgm:pt>
    <dgm:pt modelId="{9BD28E2E-62BB-1A4D-A08F-4FC12B41D38B}">
      <dgm:prSet phldrT="[Tekst]"/>
      <dgm:spPr/>
      <dgm:t>
        <a:bodyPr/>
        <a:lstStyle/>
        <a:p>
          <a:r>
            <a:rPr lang="da-DK" dirty="0" smtClean="0"/>
            <a:t>FOKUS</a:t>
          </a:r>
          <a:endParaRPr lang="da-DK" dirty="0"/>
        </a:p>
      </dgm:t>
    </dgm:pt>
    <dgm:pt modelId="{9306AB47-F3B3-6549-A8EA-0A0B02F518BE}" type="parTrans" cxnId="{FD165539-8DF0-2849-A26B-14ECB02A4729}">
      <dgm:prSet/>
      <dgm:spPr/>
      <dgm:t>
        <a:bodyPr/>
        <a:lstStyle/>
        <a:p>
          <a:endParaRPr lang="da-DK"/>
        </a:p>
      </dgm:t>
    </dgm:pt>
    <dgm:pt modelId="{DF383F1C-19A0-864E-BA45-4DF39AAF1C0C}" type="sibTrans" cxnId="{FD165539-8DF0-2849-A26B-14ECB02A4729}">
      <dgm:prSet/>
      <dgm:spPr/>
      <dgm:t>
        <a:bodyPr/>
        <a:lstStyle/>
        <a:p>
          <a:endParaRPr lang="da-DK"/>
        </a:p>
      </dgm:t>
    </dgm:pt>
    <dgm:pt modelId="{94058E70-4C78-7341-BD0F-F496F742D2E3}">
      <dgm:prSet phldrT="[Tekst]"/>
      <dgm:spPr/>
      <dgm:t>
        <a:bodyPr/>
        <a:lstStyle/>
        <a:p>
          <a:r>
            <a:rPr lang="da-DK" dirty="0" smtClean="0"/>
            <a:t>UDKAST</a:t>
          </a:r>
          <a:endParaRPr lang="da-DK" dirty="0"/>
        </a:p>
      </dgm:t>
    </dgm:pt>
    <dgm:pt modelId="{F6F24898-1CA9-AB4E-A535-3E152AD3E379}" type="parTrans" cxnId="{70CECCBE-06D7-334D-B37E-40C394D776ED}">
      <dgm:prSet/>
      <dgm:spPr/>
      <dgm:t>
        <a:bodyPr/>
        <a:lstStyle/>
        <a:p>
          <a:endParaRPr lang="da-DK"/>
        </a:p>
      </dgm:t>
    </dgm:pt>
    <dgm:pt modelId="{1E493FB0-655F-8B4B-9FB4-88A79CE54F11}" type="sibTrans" cxnId="{70CECCBE-06D7-334D-B37E-40C394D776ED}">
      <dgm:prSet/>
      <dgm:spPr/>
      <dgm:t>
        <a:bodyPr/>
        <a:lstStyle/>
        <a:p>
          <a:endParaRPr lang="da-DK"/>
        </a:p>
      </dgm:t>
    </dgm:pt>
    <dgm:pt modelId="{F76436E3-864C-B942-A55D-DB53B9007D9E}" type="pres">
      <dgm:prSet presAssocID="{B997A712-5665-0645-8B47-F32F6705B5B6}" presName="cycle" presStyleCnt="0">
        <dgm:presLayoutVars>
          <dgm:dir/>
          <dgm:resizeHandles val="exact"/>
        </dgm:presLayoutVars>
      </dgm:prSet>
      <dgm:spPr/>
    </dgm:pt>
    <dgm:pt modelId="{8C102709-B7B9-2D41-B0C3-185F7665DFD5}" type="pres">
      <dgm:prSet presAssocID="{3DCC7AB7-05B8-5A48-A99C-A41DB4CD0753}" presName="node" presStyleLbl="node1" presStyleIdx="0" presStyleCnt="3">
        <dgm:presLayoutVars>
          <dgm:bulletEnabled val="1"/>
        </dgm:presLayoutVars>
      </dgm:prSet>
      <dgm:spPr/>
    </dgm:pt>
    <dgm:pt modelId="{0A79B6A0-A8B0-844F-9B80-254530BCED62}" type="pres">
      <dgm:prSet presAssocID="{3DCC7AB7-05B8-5A48-A99C-A41DB4CD0753}" presName="spNode" presStyleCnt="0"/>
      <dgm:spPr/>
    </dgm:pt>
    <dgm:pt modelId="{3B307478-CADC-EA41-8034-CC4ACBA0DCB0}" type="pres">
      <dgm:prSet presAssocID="{42EB714B-DB5A-8444-9EC3-4E2457F73C8D}" presName="sibTrans" presStyleLbl="sibTrans1D1" presStyleIdx="0" presStyleCnt="3"/>
      <dgm:spPr/>
    </dgm:pt>
    <dgm:pt modelId="{6429DB56-1C9E-7349-89E0-3E97C3FB343D}" type="pres">
      <dgm:prSet presAssocID="{9BD28E2E-62BB-1A4D-A08F-4FC12B41D38B}" presName="node" presStyleLbl="node1" presStyleIdx="1" presStyleCnt="3">
        <dgm:presLayoutVars>
          <dgm:bulletEnabled val="1"/>
        </dgm:presLayoutVars>
      </dgm:prSet>
      <dgm:spPr/>
    </dgm:pt>
    <dgm:pt modelId="{F6478B1D-BB87-6240-A7AE-CCA88805AC71}" type="pres">
      <dgm:prSet presAssocID="{9BD28E2E-62BB-1A4D-A08F-4FC12B41D38B}" presName="spNode" presStyleCnt="0"/>
      <dgm:spPr/>
    </dgm:pt>
    <dgm:pt modelId="{F3BBE279-0874-4641-B660-38CB005BF607}" type="pres">
      <dgm:prSet presAssocID="{DF383F1C-19A0-864E-BA45-4DF39AAF1C0C}" presName="sibTrans" presStyleLbl="sibTrans1D1" presStyleIdx="1" presStyleCnt="3"/>
      <dgm:spPr/>
    </dgm:pt>
    <dgm:pt modelId="{26AF27F2-27AA-FA41-A1CD-081EF0620296}" type="pres">
      <dgm:prSet presAssocID="{94058E70-4C78-7341-BD0F-F496F742D2E3}" presName="node" presStyleLbl="node1" presStyleIdx="2" presStyleCnt="3">
        <dgm:presLayoutVars>
          <dgm:bulletEnabled val="1"/>
        </dgm:presLayoutVars>
      </dgm:prSet>
      <dgm:spPr/>
    </dgm:pt>
    <dgm:pt modelId="{EED925AA-8AB0-BF40-9FD2-16F1E56256F2}" type="pres">
      <dgm:prSet presAssocID="{94058E70-4C78-7341-BD0F-F496F742D2E3}" presName="spNode" presStyleCnt="0"/>
      <dgm:spPr/>
    </dgm:pt>
    <dgm:pt modelId="{D376FA8D-E755-E945-9F01-2A7298BF3B60}" type="pres">
      <dgm:prSet presAssocID="{1E493FB0-655F-8B4B-9FB4-88A79CE54F11}" presName="sibTrans" presStyleLbl="sibTrans1D1" presStyleIdx="2" presStyleCnt="3"/>
      <dgm:spPr/>
    </dgm:pt>
  </dgm:ptLst>
  <dgm:cxnLst>
    <dgm:cxn modelId="{14EDB44F-9429-EE40-A2A1-547258572C94}" type="presOf" srcId="{42EB714B-DB5A-8444-9EC3-4E2457F73C8D}" destId="{3B307478-CADC-EA41-8034-CC4ACBA0DCB0}" srcOrd="0" destOrd="0" presId="urn:microsoft.com/office/officeart/2005/8/layout/cycle5"/>
    <dgm:cxn modelId="{2E696684-837B-004B-AA2C-24CDD841F9F1}" type="presOf" srcId="{B997A712-5665-0645-8B47-F32F6705B5B6}" destId="{F76436E3-864C-B942-A55D-DB53B9007D9E}" srcOrd="0" destOrd="0" presId="urn:microsoft.com/office/officeart/2005/8/layout/cycle5"/>
    <dgm:cxn modelId="{FD165539-8DF0-2849-A26B-14ECB02A4729}" srcId="{B997A712-5665-0645-8B47-F32F6705B5B6}" destId="{9BD28E2E-62BB-1A4D-A08F-4FC12B41D38B}" srcOrd="1" destOrd="0" parTransId="{9306AB47-F3B3-6549-A8EA-0A0B02F518BE}" sibTransId="{DF383F1C-19A0-864E-BA45-4DF39AAF1C0C}"/>
    <dgm:cxn modelId="{C05D8B4F-3A44-2B46-B841-68D0D3189756}" type="presOf" srcId="{94058E70-4C78-7341-BD0F-F496F742D2E3}" destId="{26AF27F2-27AA-FA41-A1CD-081EF0620296}" srcOrd="0" destOrd="0" presId="urn:microsoft.com/office/officeart/2005/8/layout/cycle5"/>
    <dgm:cxn modelId="{C2C339B7-8ED5-804B-ADF3-3DA83ECCFEB9}" srcId="{B997A712-5665-0645-8B47-F32F6705B5B6}" destId="{3DCC7AB7-05B8-5A48-A99C-A41DB4CD0753}" srcOrd="0" destOrd="0" parTransId="{F8A14D1D-36CB-8E48-ABBE-096291F812D8}" sibTransId="{42EB714B-DB5A-8444-9EC3-4E2457F73C8D}"/>
    <dgm:cxn modelId="{8574A25D-A94F-8947-B0A8-1A7EB92C1D6E}" type="presOf" srcId="{DF383F1C-19A0-864E-BA45-4DF39AAF1C0C}" destId="{F3BBE279-0874-4641-B660-38CB005BF607}" srcOrd="0" destOrd="0" presId="urn:microsoft.com/office/officeart/2005/8/layout/cycle5"/>
    <dgm:cxn modelId="{5B60A513-B3C1-734E-8BE5-B02E8D3C9D55}" type="presOf" srcId="{3DCC7AB7-05B8-5A48-A99C-A41DB4CD0753}" destId="{8C102709-B7B9-2D41-B0C3-185F7665DFD5}" srcOrd="0" destOrd="0" presId="urn:microsoft.com/office/officeart/2005/8/layout/cycle5"/>
    <dgm:cxn modelId="{A103D27A-68F4-7B48-9657-943B5B6B6966}" type="presOf" srcId="{9BD28E2E-62BB-1A4D-A08F-4FC12B41D38B}" destId="{6429DB56-1C9E-7349-89E0-3E97C3FB343D}" srcOrd="0" destOrd="0" presId="urn:microsoft.com/office/officeart/2005/8/layout/cycle5"/>
    <dgm:cxn modelId="{4A8809AF-51B8-FF4E-9422-5AE7FB3F0838}" type="presOf" srcId="{1E493FB0-655F-8B4B-9FB4-88A79CE54F11}" destId="{D376FA8D-E755-E945-9F01-2A7298BF3B60}" srcOrd="0" destOrd="0" presId="urn:microsoft.com/office/officeart/2005/8/layout/cycle5"/>
    <dgm:cxn modelId="{70CECCBE-06D7-334D-B37E-40C394D776ED}" srcId="{B997A712-5665-0645-8B47-F32F6705B5B6}" destId="{94058E70-4C78-7341-BD0F-F496F742D2E3}" srcOrd="2" destOrd="0" parTransId="{F6F24898-1CA9-AB4E-A535-3E152AD3E379}" sibTransId="{1E493FB0-655F-8B4B-9FB4-88A79CE54F11}"/>
    <dgm:cxn modelId="{BC3780ED-50E7-D74B-95E4-76682FBE3529}" type="presParOf" srcId="{F76436E3-864C-B942-A55D-DB53B9007D9E}" destId="{8C102709-B7B9-2D41-B0C3-185F7665DFD5}" srcOrd="0" destOrd="0" presId="urn:microsoft.com/office/officeart/2005/8/layout/cycle5"/>
    <dgm:cxn modelId="{D12BF159-822B-F640-95D1-320075C1B29B}" type="presParOf" srcId="{F76436E3-864C-B942-A55D-DB53B9007D9E}" destId="{0A79B6A0-A8B0-844F-9B80-254530BCED62}" srcOrd="1" destOrd="0" presId="urn:microsoft.com/office/officeart/2005/8/layout/cycle5"/>
    <dgm:cxn modelId="{DB2F2128-3140-F148-9BB5-EA1B39D41810}" type="presParOf" srcId="{F76436E3-864C-B942-A55D-DB53B9007D9E}" destId="{3B307478-CADC-EA41-8034-CC4ACBA0DCB0}" srcOrd="2" destOrd="0" presId="urn:microsoft.com/office/officeart/2005/8/layout/cycle5"/>
    <dgm:cxn modelId="{6D41F871-DFD7-3C4E-998E-280401370229}" type="presParOf" srcId="{F76436E3-864C-B942-A55D-DB53B9007D9E}" destId="{6429DB56-1C9E-7349-89E0-3E97C3FB343D}" srcOrd="3" destOrd="0" presId="urn:microsoft.com/office/officeart/2005/8/layout/cycle5"/>
    <dgm:cxn modelId="{24EF6855-2EE7-1A48-AA2F-69340632C150}" type="presParOf" srcId="{F76436E3-864C-B942-A55D-DB53B9007D9E}" destId="{F6478B1D-BB87-6240-A7AE-CCA88805AC71}" srcOrd="4" destOrd="0" presId="urn:microsoft.com/office/officeart/2005/8/layout/cycle5"/>
    <dgm:cxn modelId="{AC3308B0-481B-DC46-9612-0C0946ED1099}" type="presParOf" srcId="{F76436E3-864C-B942-A55D-DB53B9007D9E}" destId="{F3BBE279-0874-4641-B660-38CB005BF607}" srcOrd="5" destOrd="0" presId="urn:microsoft.com/office/officeart/2005/8/layout/cycle5"/>
    <dgm:cxn modelId="{AA12F2A2-012A-EB47-B05E-E3B82BFCA90C}" type="presParOf" srcId="{F76436E3-864C-B942-A55D-DB53B9007D9E}" destId="{26AF27F2-27AA-FA41-A1CD-081EF0620296}" srcOrd="6" destOrd="0" presId="urn:microsoft.com/office/officeart/2005/8/layout/cycle5"/>
    <dgm:cxn modelId="{3053D8F2-6C1F-544B-B5B0-7DDCB07BF9F4}" type="presParOf" srcId="{F76436E3-864C-B942-A55D-DB53B9007D9E}" destId="{EED925AA-8AB0-BF40-9FD2-16F1E56256F2}" srcOrd="7" destOrd="0" presId="urn:microsoft.com/office/officeart/2005/8/layout/cycle5"/>
    <dgm:cxn modelId="{9AEF51E1-B513-3642-B730-408ECBE0BCFA}" type="presParOf" srcId="{F76436E3-864C-B942-A55D-DB53B9007D9E}" destId="{D376FA8D-E755-E945-9F01-2A7298BF3B60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A272A-FD81-0442-8F70-7718D9FD0B82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B97D3EB-47E3-2A41-B9EE-0923E8C63A71}">
      <dgm:prSet phldrT="[Tekst]"/>
      <dgm:spPr/>
      <dgm:t>
        <a:bodyPr/>
        <a:lstStyle/>
        <a:p>
          <a:r>
            <a:rPr lang="da-DK" dirty="0" smtClean="0"/>
            <a:t>Skrive &amp; Strukturere</a:t>
          </a:r>
          <a:endParaRPr lang="da-DK" dirty="0"/>
        </a:p>
      </dgm:t>
    </dgm:pt>
    <dgm:pt modelId="{80D7F316-FC20-6E4E-BAA6-CBFD53516253}" type="parTrans" cxnId="{1B44175D-8F0D-DB4D-A281-F40F831B582C}">
      <dgm:prSet/>
      <dgm:spPr/>
      <dgm:t>
        <a:bodyPr/>
        <a:lstStyle/>
        <a:p>
          <a:endParaRPr lang="da-DK"/>
        </a:p>
      </dgm:t>
    </dgm:pt>
    <dgm:pt modelId="{C06D7AD5-2958-7E40-AAB7-DB6ED0D31AFF}" type="sibTrans" cxnId="{1B44175D-8F0D-DB4D-A281-F40F831B582C}">
      <dgm:prSet/>
      <dgm:spPr/>
      <dgm:t>
        <a:bodyPr/>
        <a:lstStyle/>
        <a:p>
          <a:endParaRPr lang="da-DK"/>
        </a:p>
      </dgm:t>
    </dgm:pt>
    <dgm:pt modelId="{11C98E95-E804-7648-AD3E-6AD3EE8DE9A2}">
      <dgm:prSet phldrT="[Tekst]"/>
      <dgm:spPr/>
      <dgm:t>
        <a:bodyPr/>
        <a:lstStyle/>
        <a:p>
          <a:r>
            <a:rPr lang="da-DK" dirty="0" smtClean="0"/>
            <a:t>Få ideer</a:t>
          </a:r>
          <a:endParaRPr lang="da-DK" dirty="0"/>
        </a:p>
      </dgm:t>
    </dgm:pt>
    <dgm:pt modelId="{5D6CF8D6-807F-9E4F-BC8B-1BF033180D5E}" type="parTrans" cxnId="{D2A34F61-5121-CC4B-B56E-F9CE2603B564}">
      <dgm:prSet/>
      <dgm:spPr/>
      <dgm:t>
        <a:bodyPr/>
        <a:lstStyle/>
        <a:p>
          <a:endParaRPr lang="da-DK"/>
        </a:p>
      </dgm:t>
    </dgm:pt>
    <dgm:pt modelId="{8C56DF73-B7F2-3C4A-B112-83470BE96EC8}" type="sibTrans" cxnId="{D2A34F61-5121-CC4B-B56E-F9CE2603B564}">
      <dgm:prSet/>
      <dgm:spPr/>
      <dgm:t>
        <a:bodyPr/>
        <a:lstStyle/>
        <a:p>
          <a:endParaRPr lang="da-DK"/>
        </a:p>
      </dgm:t>
    </dgm:pt>
    <dgm:pt modelId="{CBCCB143-2578-5748-B3D5-49AA4A001C6F}">
      <dgm:prSet phldrT="[Tekst]"/>
      <dgm:spPr/>
      <dgm:t>
        <a:bodyPr/>
        <a:lstStyle/>
        <a:p>
          <a:r>
            <a:rPr lang="da-DK" dirty="0" smtClean="0"/>
            <a:t>Forbedre &amp; Revidere</a:t>
          </a:r>
          <a:endParaRPr lang="da-DK" dirty="0"/>
        </a:p>
      </dgm:t>
    </dgm:pt>
    <dgm:pt modelId="{291C579A-FCFF-024D-822C-056CEDA9D199}" type="parTrans" cxnId="{96AD07C9-22AC-1949-BD9C-3296B6B10465}">
      <dgm:prSet/>
      <dgm:spPr/>
      <dgm:t>
        <a:bodyPr/>
        <a:lstStyle/>
        <a:p>
          <a:endParaRPr lang="da-DK"/>
        </a:p>
      </dgm:t>
    </dgm:pt>
    <dgm:pt modelId="{8A4B19FE-76F7-954E-86EE-1C03CB4FE2DB}" type="sibTrans" cxnId="{96AD07C9-22AC-1949-BD9C-3296B6B10465}">
      <dgm:prSet/>
      <dgm:spPr/>
      <dgm:t>
        <a:bodyPr/>
        <a:lstStyle/>
        <a:p>
          <a:endParaRPr lang="da-DK"/>
        </a:p>
      </dgm:t>
    </dgm:pt>
    <dgm:pt modelId="{8A38286C-779C-B643-B973-149B97BAF6B7}">
      <dgm:prSet phldrT="[Tekst]"/>
      <dgm:spPr/>
      <dgm:t>
        <a:bodyPr/>
        <a:lstStyle/>
        <a:p>
          <a:r>
            <a:rPr lang="da-DK" dirty="0" smtClean="0"/>
            <a:t>PROCESSKRIVNING</a:t>
          </a:r>
          <a:endParaRPr lang="da-DK" dirty="0"/>
        </a:p>
      </dgm:t>
    </dgm:pt>
    <dgm:pt modelId="{47F1A6DE-D243-3445-921B-EF275EE36E12}" type="parTrans" cxnId="{A04C12B0-3693-204A-BAEB-8C45E3A043EE}">
      <dgm:prSet/>
      <dgm:spPr/>
      <dgm:t>
        <a:bodyPr/>
        <a:lstStyle/>
        <a:p>
          <a:endParaRPr lang="da-DK"/>
        </a:p>
      </dgm:t>
    </dgm:pt>
    <dgm:pt modelId="{AF372750-8F6C-D74F-A557-C241BE9257F3}" type="sibTrans" cxnId="{A04C12B0-3693-204A-BAEB-8C45E3A043EE}">
      <dgm:prSet/>
      <dgm:spPr/>
      <dgm:t>
        <a:bodyPr/>
        <a:lstStyle/>
        <a:p>
          <a:endParaRPr lang="da-DK"/>
        </a:p>
      </dgm:t>
    </dgm:pt>
    <dgm:pt modelId="{55DD5EFE-A201-1C47-AC47-D03C5ED14322}" type="pres">
      <dgm:prSet presAssocID="{11FA272A-FD81-0442-8F70-7718D9FD0B82}" presName="Name0" presStyleCnt="0">
        <dgm:presLayoutVars>
          <dgm:chMax val="4"/>
          <dgm:resizeHandles val="exact"/>
        </dgm:presLayoutVars>
      </dgm:prSet>
      <dgm:spPr/>
    </dgm:pt>
    <dgm:pt modelId="{438EECAB-FDB8-1449-A2FE-336DCF02DC86}" type="pres">
      <dgm:prSet presAssocID="{11FA272A-FD81-0442-8F70-7718D9FD0B82}" presName="ellipse" presStyleLbl="trBgShp" presStyleIdx="0" presStyleCnt="1"/>
      <dgm:spPr/>
    </dgm:pt>
    <dgm:pt modelId="{44EA70A1-6E12-5046-BB21-157F2E6219F3}" type="pres">
      <dgm:prSet presAssocID="{11FA272A-FD81-0442-8F70-7718D9FD0B82}" presName="arrow1" presStyleLbl="fgShp" presStyleIdx="0" presStyleCnt="1"/>
      <dgm:spPr/>
    </dgm:pt>
    <dgm:pt modelId="{25743B8D-8A5D-6847-9B0A-4D3C59AC2430}" type="pres">
      <dgm:prSet presAssocID="{11FA272A-FD81-0442-8F70-7718D9FD0B82}" presName="rectangle" presStyleLbl="revTx" presStyleIdx="0" presStyleCnt="1">
        <dgm:presLayoutVars>
          <dgm:bulletEnabled val="1"/>
        </dgm:presLayoutVars>
      </dgm:prSet>
      <dgm:spPr/>
    </dgm:pt>
    <dgm:pt modelId="{8BC0C6DF-852F-7D42-A4A1-C664ECCC2E14}" type="pres">
      <dgm:prSet presAssocID="{11C98E95-E804-7648-AD3E-6AD3EE8DE9A2}" presName="item1" presStyleLbl="node1" presStyleIdx="0" presStyleCnt="3">
        <dgm:presLayoutVars>
          <dgm:bulletEnabled val="1"/>
        </dgm:presLayoutVars>
      </dgm:prSet>
      <dgm:spPr/>
    </dgm:pt>
    <dgm:pt modelId="{DE3E1B15-75CB-4040-898A-EC265092AC51}" type="pres">
      <dgm:prSet presAssocID="{CBCCB143-2578-5748-B3D5-49AA4A001C6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58295D3-91E2-9043-884E-131EC60BD62D}" type="pres">
      <dgm:prSet presAssocID="{8A38286C-779C-B643-B973-149B97BAF6B7}" presName="item3" presStyleLbl="node1" presStyleIdx="2" presStyleCnt="3">
        <dgm:presLayoutVars>
          <dgm:bulletEnabled val="1"/>
        </dgm:presLayoutVars>
      </dgm:prSet>
      <dgm:spPr/>
    </dgm:pt>
    <dgm:pt modelId="{DEB50F77-760D-7A42-B24A-E74957C8E930}" type="pres">
      <dgm:prSet presAssocID="{11FA272A-FD81-0442-8F70-7718D9FD0B82}" presName="funnel" presStyleLbl="trAlignAcc1" presStyleIdx="0" presStyleCnt="1" custScaleY="104183"/>
      <dgm:spPr/>
    </dgm:pt>
  </dgm:ptLst>
  <dgm:cxnLst>
    <dgm:cxn modelId="{1E63A936-BAF8-8C4F-9DE2-78EE2C64FAA2}" type="presOf" srcId="{11FA272A-FD81-0442-8F70-7718D9FD0B82}" destId="{55DD5EFE-A201-1C47-AC47-D03C5ED14322}" srcOrd="0" destOrd="0" presId="urn:microsoft.com/office/officeart/2005/8/layout/funnel1"/>
    <dgm:cxn modelId="{1B44175D-8F0D-DB4D-A281-F40F831B582C}" srcId="{11FA272A-FD81-0442-8F70-7718D9FD0B82}" destId="{FB97D3EB-47E3-2A41-B9EE-0923E8C63A71}" srcOrd="0" destOrd="0" parTransId="{80D7F316-FC20-6E4E-BAA6-CBFD53516253}" sibTransId="{C06D7AD5-2958-7E40-AAB7-DB6ED0D31AFF}"/>
    <dgm:cxn modelId="{5E7EAA5C-3684-8E4A-AC41-04DC53BFF5C1}" type="presOf" srcId="{CBCCB143-2578-5748-B3D5-49AA4A001C6F}" destId="{8BC0C6DF-852F-7D42-A4A1-C664ECCC2E14}" srcOrd="0" destOrd="0" presId="urn:microsoft.com/office/officeart/2005/8/layout/funnel1"/>
    <dgm:cxn modelId="{96AD07C9-22AC-1949-BD9C-3296B6B10465}" srcId="{11FA272A-FD81-0442-8F70-7718D9FD0B82}" destId="{CBCCB143-2578-5748-B3D5-49AA4A001C6F}" srcOrd="2" destOrd="0" parTransId="{291C579A-FCFF-024D-822C-056CEDA9D199}" sibTransId="{8A4B19FE-76F7-954E-86EE-1C03CB4FE2DB}"/>
    <dgm:cxn modelId="{382A69A9-0B41-3C48-B5C1-492C51B35E92}" type="presOf" srcId="{11C98E95-E804-7648-AD3E-6AD3EE8DE9A2}" destId="{DE3E1B15-75CB-4040-898A-EC265092AC51}" srcOrd="0" destOrd="0" presId="urn:microsoft.com/office/officeart/2005/8/layout/funnel1"/>
    <dgm:cxn modelId="{A04C12B0-3693-204A-BAEB-8C45E3A043EE}" srcId="{11FA272A-FD81-0442-8F70-7718D9FD0B82}" destId="{8A38286C-779C-B643-B973-149B97BAF6B7}" srcOrd="3" destOrd="0" parTransId="{47F1A6DE-D243-3445-921B-EF275EE36E12}" sibTransId="{AF372750-8F6C-D74F-A557-C241BE9257F3}"/>
    <dgm:cxn modelId="{C0D36034-FF14-C647-84A9-0F639E4049A5}" type="presOf" srcId="{8A38286C-779C-B643-B973-149B97BAF6B7}" destId="{25743B8D-8A5D-6847-9B0A-4D3C59AC2430}" srcOrd="0" destOrd="0" presId="urn:microsoft.com/office/officeart/2005/8/layout/funnel1"/>
    <dgm:cxn modelId="{D2A34F61-5121-CC4B-B56E-F9CE2603B564}" srcId="{11FA272A-FD81-0442-8F70-7718D9FD0B82}" destId="{11C98E95-E804-7648-AD3E-6AD3EE8DE9A2}" srcOrd="1" destOrd="0" parTransId="{5D6CF8D6-807F-9E4F-BC8B-1BF033180D5E}" sibTransId="{8C56DF73-B7F2-3C4A-B112-83470BE96EC8}"/>
    <dgm:cxn modelId="{609488DE-80B8-5B44-BC82-570346C57798}" type="presOf" srcId="{FB97D3EB-47E3-2A41-B9EE-0923E8C63A71}" destId="{658295D3-91E2-9043-884E-131EC60BD62D}" srcOrd="0" destOrd="0" presId="urn:microsoft.com/office/officeart/2005/8/layout/funnel1"/>
    <dgm:cxn modelId="{468F36FE-2019-2942-9AE9-9829AA5736FC}" type="presParOf" srcId="{55DD5EFE-A201-1C47-AC47-D03C5ED14322}" destId="{438EECAB-FDB8-1449-A2FE-336DCF02DC86}" srcOrd="0" destOrd="0" presId="urn:microsoft.com/office/officeart/2005/8/layout/funnel1"/>
    <dgm:cxn modelId="{2A3A6752-77A9-2B46-8F67-B4638D9C9EF5}" type="presParOf" srcId="{55DD5EFE-A201-1C47-AC47-D03C5ED14322}" destId="{44EA70A1-6E12-5046-BB21-157F2E6219F3}" srcOrd="1" destOrd="0" presId="urn:microsoft.com/office/officeart/2005/8/layout/funnel1"/>
    <dgm:cxn modelId="{DBC8BF0D-F70E-694F-92F1-FA8A8CF113BF}" type="presParOf" srcId="{55DD5EFE-A201-1C47-AC47-D03C5ED14322}" destId="{25743B8D-8A5D-6847-9B0A-4D3C59AC2430}" srcOrd="2" destOrd="0" presId="urn:microsoft.com/office/officeart/2005/8/layout/funnel1"/>
    <dgm:cxn modelId="{8842893D-E9C6-1E4C-BA92-B0535EBEE779}" type="presParOf" srcId="{55DD5EFE-A201-1C47-AC47-D03C5ED14322}" destId="{8BC0C6DF-852F-7D42-A4A1-C664ECCC2E14}" srcOrd="3" destOrd="0" presId="urn:microsoft.com/office/officeart/2005/8/layout/funnel1"/>
    <dgm:cxn modelId="{CA2C148B-1432-DF4E-8388-886B3F26A241}" type="presParOf" srcId="{55DD5EFE-A201-1C47-AC47-D03C5ED14322}" destId="{DE3E1B15-75CB-4040-898A-EC265092AC51}" srcOrd="4" destOrd="0" presId="urn:microsoft.com/office/officeart/2005/8/layout/funnel1"/>
    <dgm:cxn modelId="{AF911931-1BB9-5543-A7FB-635B62442F94}" type="presParOf" srcId="{55DD5EFE-A201-1C47-AC47-D03C5ED14322}" destId="{658295D3-91E2-9043-884E-131EC60BD62D}" srcOrd="5" destOrd="0" presId="urn:microsoft.com/office/officeart/2005/8/layout/funnel1"/>
    <dgm:cxn modelId="{7B3BDD51-AE2A-2548-B6F1-3A28D9650287}" type="presParOf" srcId="{55DD5EFE-A201-1C47-AC47-D03C5ED14322}" destId="{DEB50F77-760D-7A42-B24A-E74957C8E93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02709-B7B9-2D41-B0C3-185F7665DFD5}">
      <dsp:nvSpPr>
        <dsp:cNvPr id="0" name=""/>
        <dsp:cNvSpPr/>
      </dsp:nvSpPr>
      <dsp:spPr>
        <a:xfrm>
          <a:off x="2648857" y="2500"/>
          <a:ext cx="2200364" cy="143023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600" kern="1200" dirty="0" smtClean="0"/>
            <a:t>IDEER</a:t>
          </a:r>
          <a:endParaRPr lang="da-DK" sz="3600" kern="1200" dirty="0"/>
        </a:p>
      </dsp:txBody>
      <dsp:txXfrm>
        <a:off x="2718675" y="72318"/>
        <a:ext cx="2060728" cy="1290600"/>
      </dsp:txXfrm>
    </dsp:sp>
    <dsp:sp modelId="{3B307478-CADC-EA41-8034-CC4ACBA0DCB0}">
      <dsp:nvSpPr>
        <dsp:cNvPr id="0" name=""/>
        <dsp:cNvSpPr/>
      </dsp:nvSpPr>
      <dsp:spPr>
        <a:xfrm>
          <a:off x="1840821" y="717619"/>
          <a:ext cx="3816436" cy="3816436"/>
        </a:xfrm>
        <a:custGeom>
          <a:avLst/>
          <a:gdLst/>
          <a:ahLst/>
          <a:cxnLst/>
          <a:rect l="0" t="0" r="0" b="0"/>
          <a:pathLst>
            <a:path>
              <a:moveTo>
                <a:pt x="3304021" y="607053"/>
              </a:moveTo>
              <a:arcTo wR="1908218" hR="1908218" stAng="19020583" swAng="230301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9DB56-1C9E-7349-89E0-3E97C3FB343D}">
      <dsp:nvSpPr>
        <dsp:cNvPr id="0" name=""/>
        <dsp:cNvSpPr/>
      </dsp:nvSpPr>
      <dsp:spPr>
        <a:xfrm>
          <a:off x="4301423" y="2864828"/>
          <a:ext cx="2200364" cy="1430236"/>
        </a:xfrm>
        <a:prstGeom prst="roundRect">
          <a:avLst/>
        </a:prstGeom>
        <a:gradFill rotWithShape="0">
          <a:gsLst>
            <a:gs pos="0">
              <a:schemeClr val="accent2">
                <a:hueOff val="9504422"/>
                <a:satOff val="-18343"/>
                <a:lumOff val="-2355"/>
                <a:alphaOff val="0"/>
                <a:tint val="92000"/>
                <a:satMod val="170000"/>
              </a:schemeClr>
            </a:gs>
            <a:gs pos="15000">
              <a:schemeClr val="accent2">
                <a:hueOff val="9504422"/>
                <a:satOff val="-18343"/>
                <a:lumOff val="-2355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9504422"/>
                <a:satOff val="-18343"/>
                <a:lumOff val="-2355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9504422"/>
                <a:satOff val="-18343"/>
                <a:lumOff val="-235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9504422"/>
                <a:satOff val="-18343"/>
                <a:lumOff val="-235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9504422"/>
              <a:satOff val="-18343"/>
              <a:lumOff val="-235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600" kern="1200" dirty="0" smtClean="0"/>
            <a:t>FOKUS</a:t>
          </a:r>
          <a:endParaRPr lang="da-DK" sz="3600" kern="1200" dirty="0"/>
        </a:p>
      </dsp:txBody>
      <dsp:txXfrm>
        <a:off x="4371241" y="2934646"/>
        <a:ext cx="2060728" cy="1290600"/>
      </dsp:txXfrm>
    </dsp:sp>
    <dsp:sp modelId="{F3BBE279-0874-4641-B660-38CB005BF607}">
      <dsp:nvSpPr>
        <dsp:cNvPr id="0" name=""/>
        <dsp:cNvSpPr/>
      </dsp:nvSpPr>
      <dsp:spPr>
        <a:xfrm>
          <a:off x="1840821" y="717619"/>
          <a:ext cx="3816436" cy="3816436"/>
        </a:xfrm>
        <a:custGeom>
          <a:avLst/>
          <a:gdLst/>
          <a:ahLst/>
          <a:cxnLst/>
          <a:rect l="0" t="0" r="0" b="0"/>
          <a:pathLst>
            <a:path>
              <a:moveTo>
                <a:pt x="2494037" y="3724288"/>
              </a:moveTo>
              <a:arcTo wR="1908218" hR="1908218" stAng="4327295" swAng="2145410"/>
            </a:path>
          </a:pathLst>
        </a:custGeom>
        <a:noFill/>
        <a:ln w="9525" cap="flat" cmpd="sng" algn="ctr">
          <a:solidFill>
            <a:schemeClr val="accent2">
              <a:hueOff val="9504422"/>
              <a:satOff val="-18343"/>
              <a:lumOff val="-235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F27F2-27AA-FA41-A1CD-081EF0620296}">
      <dsp:nvSpPr>
        <dsp:cNvPr id="0" name=""/>
        <dsp:cNvSpPr/>
      </dsp:nvSpPr>
      <dsp:spPr>
        <a:xfrm>
          <a:off x="996292" y="2864828"/>
          <a:ext cx="2200364" cy="1430236"/>
        </a:xfrm>
        <a:prstGeom prst="roundRect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92000"/>
                <a:satMod val="170000"/>
              </a:schemeClr>
            </a:gs>
            <a:gs pos="15000">
              <a:schemeClr val="accent2">
                <a:hueOff val="19008843"/>
                <a:satOff val="-36686"/>
                <a:lumOff val="-471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9008843"/>
                <a:satOff val="-36686"/>
                <a:lumOff val="-471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9008843"/>
                <a:satOff val="-36686"/>
                <a:lumOff val="-471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19008843"/>
              <a:satOff val="-36686"/>
              <a:lumOff val="-471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600" kern="1200" dirty="0" smtClean="0"/>
            <a:t>UDKAST</a:t>
          </a:r>
          <a:endParaRPr lang="da-DK" sz="3600" kern="1200" dirty="0"/>
        </a:p>
      </dsp:txBody>
      <dsp:txXfrm>
        <a:off x="1066110" y="2934646"/>
        <a:ext cx="2060728" cy="1290600"/>
      </dsp:txXfrm>
    </dsp:sp>
    <dsp:sp modelId="{D376FA8D-E755-E945-9F01-2A7298BF3B60}">
      <dsp:nvSpPr>
        <dsp:cNvPr id="0" name=""/>
        <dsp:cNvSpPr/>
      </dsp:nvSpPr>
      <dsp:spPr>
        <a:xfrm>
          <a:off x="1840821" y="717619"/>
          <a:ext cx="3816436" cy="3816436"/>
        </a:xfrm>
        <a:custGeom>
          <a:avLst/>
          <a:gdLst/>
          <a:ahLst/>
          <a:cxnLst/>
          <a:rect l="0" t="0" r="0" b="0"/>
          <a:pathLst>
            <a:path>
              <a:moveTo>
                <a:pt x="6164" y="1754958"/>
              </a:moveTo>
              <a:arcTo wR="1908218" hR="1908218" stAng="11076403" swAng="2303014"/>
            </a:path>
          </a:pathLst>
        </a:custGeom>
        <a:noFill/>
        <a:ln w="9525" cap="flat" cmpd="sng" algn="ctr">
          <a:solidFill>
            <a:schemeClr val="accent2">
              <a:hueOff val="19008843"/>
              <a:satOff val="-36686"/>
              <a:lumOff val="-471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EECAB-FDB8-1449-A2FE-336DCF02DC86}">
      <dsp:nvSpPr>
        <dsp:cNvPr id="0" name=""/>
        <dsp:cNvSpPr/>
      </dsp:nvSpPr>
      <dsp:spPr>
        <a:xfrm>
          <a:off x="1807797" y="230165"/>
          <a:ext cx="3870483" cy="134416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A70A1-6E12-5046-BB21-157F2E6219F3}">
      <dsp:nvSpPr>
        <dsp:cNvPr id="0" name=""/>
        <dsp:cNvSpPr/>
      </dsp:nvSpPr>
      <dsp:spPr>
        <a:xfrm>
          <a:off x="3373993" y="3521577"/>
          <a:ext cx="750093" cy="480060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5743B8D-8A5D-6847-9B0A-4D3C59AC2430}">
      <dsp:nvSpPr>
        <dsp:cNvPr id="0" name=""/>
        <dsp:cNvSpPr/>
      </dsp:nvSpPr>
      <dsp:spPr>
        <a:xfrm>
          <a:off x="1948815" y="3905625"/>
          <a:ext cx="3600450" cy="900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900" kern="1200" dirty="0" smtClean="0"/>
            <a:t>PROCESSKRIVNING</a:t>
          </a:r>
          <a:endParaRPr lang="da-DK" sz="2900" kern="1200" dirty="0"/>
        </a:p>
      </dsp:txBody>
      <dsp:txXfrm>
        <a:off x="1948815" y="3905625"/>
        <a:ext cx="3600450" cy="900112"/>
      </dsp:txXfrm>
    </dsp:sp>
    <dsp:sp modelId="{8BC0C6DF-852F-7D42-A4A1-C664ECCC2E14}">
      <dsp:nvSpPr>
        <dsp:cNvPr id="0" name=""/>
        <dsp:cNvSpPr/>
      </dsp:nvSpPr>
      <dsp:spPr>
        <a:xfrm>
          <a:off x="3214973" y="1678146"/>
          <a:ext cx="1350168" cy="13501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Forbedre &amp; Revidere</a:t>
          </a:r>
          <a:endParaRPr lang="da-DK" sz="1500" kern="1200" dirty="0"/>
        </a:p>
      </dsp:txBody>
      <dsp:txXfrm>
        <a:off x="3412701" y="1875874"/>
        <a:ext cx="954712" cy="954712"/>
      </dsp:txXfrm>
    </dsp:sp>
    <dsp:sp modelId="{DE3E1B15-75CB-4040-898A-EC265092AC51}">
      <dsp:nvSpPr>
        <dsp:cNvPr id="0" name=""/>
        <dsp:cNvSpPr/>
      </dsp:nvSpPr>
      <dsp:spPr>
        <a:xfrm>
          <a:off x="2248852" y="665220"/>
          <a:ext cx="1350168" cy="13501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Få ideer</a:t>
          </a:r>
          <a:endParaRPr lang="da-DK" sz="1500" kern="1200" dirty="0"/>
        </a:p>
      </dsp:txBody>
      <dsp:txXfrm>
        <a:off x="2446580" y="862948"/>
        <a:ext cx="954712" cy="954712"/>
      </dsp:txXfrm>
    </dsp:sp>
    <dsp:sp modelId="{658295D3-91E2-9043-884E-131EC60BD62D}">
      <dsp:nvSpPr>
        <dsp:cNvPr id="0" name=""/>
        <dsp:cNvSpPr/>
      </dsp:nvSpPr>
      <dsp:spPr>
        <a:xfrm>
          <a:off x="3629025" y="338779"/>
          <a:ext cx="1350168" cy="13501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Skrive &amp; Strukturere</a:t>
          </a:r>
          <a:endParaRPr lang="da-DK" sz="1500" kern="1200" dirty="0"/>
        </a:p>
      </dsp:txBody>
      <dsp:txXfrm>
        <a:off x="3826753" y="536507"/>
        <a:ext cx="954712" cy="954712"/>
      </dsp:txXfrm>
    </dsp:sp>
    <dsp:sp modelId="{DEB50F77-760D-7A42-B24A-E74957C8E930}">
      <dsp:nvSpPr>
        <dsp:cNvPr id="0" name=""/>
        <dsp:cNvSpPr/>
      </dsp:nvSpPr>
      <dsp:spPr>
        <a:xfrm>
          <a:off x="1648777" y="-5137"/>
          <a:ext cx="4200525" cy="35009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22" name="U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30/09/15</a:t>
            </a:fld>
            <a:endParaRPr lang="en-US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30/09/15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30/09/15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30/09/15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30/09/15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30/09/15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30/09/15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30/09/15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30/09/15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30/09/15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30/09/15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a-DK" smtClean="0"/>
              <a:t>Træk billede til pladsholder, eller klik på symbol for at tilføje</a:t>
            </a:r>
            <a:endParaRPr kumimoji="0" lang="en-US" dirty="0"/>
          </a:p>
        </p:txBody>
      </p:sp>
      <p:sp>
        <p:nvSpPr>
          <p:cNvPr id="9" name="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ran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ladsholder til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9" name="Pladsholder til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24" name="Pladsholder til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30/09/15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‹nr.›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Dansk &amp; Skriftlighed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Formelt –og uformelt skriftsprog</a:t>
            </a:r>
          </a:p>
          <a:p>
            <a:r>
              <a:rPr lang="da-DK" dirty="0" smtClean="0"/>
              <a:t>Processkrivning</a:t>
            </a:r>
          </a:p>
          <a:p>
            <a:r>
              <a:rPr lang="da-DK" dirty="0"/>
              <a:t>Sproglig variation</a:t>
            </a:r>
          </a:p>
          <a:p>
            <a:endParaRPr lang="da-DK" dirty="0"/>
          </a:p>
        </p:txBody>
      </p:sp>
      <p:pic>
        <p:nvPicPr>
          <p:cNvPr id="4" name="Billede 3" descr="creativit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83" y="2339375"/>
            <a:ext cx="4755817" cy="426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1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Processkrivning</a:t>
            </a:r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57690"/>
              </p:ext>
            </p:extLst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07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Processkrivning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56638"/>
              </p:ext>
            </p:extLst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32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Processkrivning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da-DK" dirty="0" smtClean="0"/>
              <a:t>3 Faser i skriveprocessen:</a:t>
            </a:r>
          </a:p>
          <a:p>
            <a:pPr marL="82296" indent="0">
              <a:buNone/>
            </a:pPr>
            <a:endParaRPr lang="da-DK" dirty="0"/>
          </a:p>
          <a:p>
            <a:pPr marL="596646" indent="-514350">
              <a:buAutoNum type="arabicPeriod"/>
            </a:pPr>
            <a:r>
              <a:rPr lang="da-DK" sz="2800" dirty="0" smtClean="0"/>
              <a:t>Få ideer og fokusere = Før-skrivningsfasen</a:t>
            </a:r>
          </a:p>
          <a:p>
            <a:pPr marL="596646" indent="-514350">
              <a:buAutoNum type="arabicPeriod"/>
            </a:pPr>
            <a:r>
              <a:rPr lang="da-DK" sz="2800" dirty="0" smtClean="0"/>
              <a:t>At gennemskrive og strukturere = Skrivefasen</a:t>
            </a:r>
          </a:p>
          <a:p>
            <a:pPr marL="596646" indent="-514350">
              <a:buAutoNum type="arabicPeriod"/>
            </a:pPr>
            <a:r>
              <a:rPr lang="da-DK" sz="2800" dirty="0" smtClean="0"/>
              <a:t>At forbedre/revidere = Redigeringsfasen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18247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Processkrivning - </a:t>
            </a:r>
            <a:r>
              <a:rPr lang="da-DK" dirty="0"/>
              <a:t>Før-skrivningsfasen: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Vær kreativ</a:t>
            </a:r>
          </a:p>
          <a:p>
            <a:r>
              <a:rPr lang="da-DK" dirty="0" smtClean="0"/>
              <a:t>Vær åben overfor ideer</a:t>
            </a:r>
          </a:p>
          <a:p>
            <a:r>
              <a:rPr lang="da-DK" dirty="0" smtClean="0"/>
              <a:t>Undgå selvkritik</a:t>
            </a:r>
          </a:p>
          <a:p>
            <a:r>
              <a:rPr lang="da-DK" dirty="0" smtClean="0"/>
              <a:t>Skriv ned – Fx mindmap/brainstorm</a:t>
            </a:r>
          </a:p>
          <a:p>
            <a:endParaRPr lang="da-DK" dirty="0" smtClean="0"/>
          </a:p>
          <a:p>
            <a:pPr marL="82296" indent="0">
              <a:buNone/>
            </a:pPr>
            <a:endParaRPr lang="da-DK" dirty="0" smtClean="0"/>
          </a:p>
        </p:txBody>
      </p:sp>
      <p:pic>
        <p:nvPicPr>
          <p:cNvPr id="4" name="Billede 3" descr="how_to_brainstorm_a_great_business_na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52" y="3834063"/>
            <a:ext cx="4191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76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Processkrivning</a:t>
            </a:r>
            <a:endParaRPr lang="da-DK" dirty="0"/>
          </a:p>
        </p:txBody>
      </p:sp>
      <p:pic>
        <p:nvPicPr>
          <p:cNvPr id="4" name="Pladsholder til indhold 3" descr="Skærmbillede 2015-09-30 kl. 10.46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43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51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Processkrivning</a:t>
            </a:r>
            <a:endParaRPr lang="da-DK" dirty="0"/>
          </a:p>
        </p:txBody>
      </p:sp>
      <p:pic>
        <p:nvPicPr>
          <p:cNvPr id="4" name="Pladsholder til indhold 3" descr="Skærmbillede 2015-09-30 kl. 10.46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r="24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129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Processkrivning - Skrivefasen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da-DK" dirty="0" smtClean="0"/>
              <a:t>Metode:</a:t>
            </a:r>
          </a:p>
          <a:p>
            <a:r>
              <a:rPr lang="da-DK" sz="2800" dirty="0" smtClean="0"/>
              <a:t>Hurtigskrivning#1: </a:t>
            </a:r>
          </a:p>
          <a:p>
            <a:pPr marL="402336" lvl="1" indent="0">
              <a:buNone/>
            </a:pPr>
            <a:r>
              <a:rPr lang="da-DK" sz="2400" dirty="0" smtClean="0"/>
              <a:t>Skriv løs i 5-10minutter om et eller flere emner i din brainstorm</a:t>
            </a:r>
          </a:p>
          <a:p>
            <a:r>
              <a:rPr lang="da-DK" sz="2800" dirty="0" smtClean="0"/>
              <a:t>Læs teksten igennem og vælg hvilke emner der er værd at bygge videre på</a:t>
            </a:r>
          </a:p>
          <a:p>
            <a:r>
              <a:rPr lang="da-DK" sz="2800" dirty="0"/>
              <a:t>Hurtigskrivning#2: </a:t>
            </a:r>
            <a:endParaRPr lang="da-DK" sz="2800" dirty="0" smtClean="0"/>
          </a:p>
          <a:p>
            <a:pPr marL="402336" lvl="1" indent="0">
              <a:buNone/>
            </a:pPr>
            <a:r>
              <a:rPr lang="da-DK" sz="2400" dirty="0" smtClean="0"/>
              <a:t>Skriv </a:t>
            </a:r>
            <a:r>
              <a:rPr lang="da-DK" sz="2400" dirty="0"/>
              <a:t>igen 5-10minutter – denne </a:t>
            </a:r>
            <a:endParaRPr lang="da-DK" sz="2400" dirty="0" smtClean="0"/>
          </a:p>
          <a:p>
            <a:pPr marL="402336" lvl="1" indent="0">
              <a:buNone/>
            </a:pPr>
            <a:r>
              <a:rPr lang="da-DK" sz="2400" dirty="0" smtClean="0"/>
              <a:t>gang </a:t>
            </a:r>
            <a:r>
              <a:rPr lang="da-DK" sz="2400" dirty="0"/>
              <a:t>mere </a:t>
            </a:r>
            <a:r>
              <a:rPr lang="da-DK" sz="2400" dirty="0" smtClean="0"/>
              <a:t>fokuseret </a:t>
            </a:r>
          </a:p>
          <a:p>
            <a:pPr marL="402336" lvl="1" indent="0">
              <a:buNone/>
            </a:pPr>
            <a:r>
              <a:rPr lang="da-DK" sz="2400" dirty="0" smtClean="0"/>
              <a:t>(</a:t>
            </a:r>
            <a:r>
              <a:rPr lang="da-DK" sz="2400" dirty="0"/>
              <a:t>på de emner du har valgt ud)</a:t>
            </a:r>
            <a:endParaRPr lang="da-DK" sz="2400" dirty="0"/>
          </a:p>
        </p:txBody>
      </p:sp>
      <p:pic>
        <p:nvPicPr>
          <p:cNvPr id="4" name="Billede 3" descr="junkwri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62" y="3916947"/>
            <a:ext cx="2501089" cy="258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543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Processkrivning - Skrivefasen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Hurtigskrivning = Undgå sort skærm!</a:t>
            </a:r>
          </a:p>
          <a:p>
            <a:r>
              <a:rPr lang="da-DK" dirty="0" smtClean="0"/>
              <a:t>Strukturere afsnit – find en rækkefølge</a:t>
            </a:r>
          </a:p>
          <a:p>
            <a:r>
              <a:rPr lang="da-DK" dirty="0" smtClean="0"/>
              <a:t>Skriv opgaven – brug evt. Hurtigskrivning flere gange undervejs til de enkelte afsnit</a:t>
            </a:r>
          </a:p>
        </p:txBody>
      </p:sp>
      <p:pic>
        <p:nvPicPr>
          <p:cNvPr id="4" name="Billede 3" descr="mudygac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80" y="3766808"/>
            <a:ext cx="7125368" cy="297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743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Processkrivning - redigeringsfasen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Når du går fra 1. til 2. fase forbedrer du det du har ’hurtigskrevet’</a:t>
            </a:r>
          </a:p>
          <a:p>
            <a:r>
              <a:rPr lang="da-DK" dirty="0" smtClean="0"/>
              <a:t>Det er ALTID hensigtsmæssigt at læse opgaven grundigt igennem til sidst</a:t>
            </a:r>
          </a:p>
          <a:p>
            <a:r>
              <a:rPr lang="da-DK" dirty="0" smtClean="0"/>
              <a:t>Læse korrektur (grammatik)</a:t>
            </a:r>
          </a:p>
          <a:p>
            <a:r>
              <a:rPr lang="da-DK" dirty="0" smtClean="0"/>
              <a:t>Er der nok afsnit – er opgaven læsbar?</a:t>
            </a:r>
          </a:p>
          <a:p>
            <a:r>
              <a:rPr lang="da-DK" dirty="0" smtClean="0"/>
              <a:t>Sprogligvariation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66677878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Processkrivning - redigeringsfasen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da-DK" dirty="0" smtClean="0"/>
              <a:t>”Samfundet og medierne som præger det danske er rigtig spændende at lære om i skolen fordi man lærer at kende forskel på de forskellige medier som f.eks. Hjemmesider, blogs og tv og alt muligt så man kan finde ud af hvordan de virker bedst”</a:t>
            </a:r>
          </a:p>
          <a:p>
            <a:pPr marL="82296" indent="0">
              <a:buNone/>
            </a:pPr>
            <a:r>
              <a:rPr lang="da-DK" dirty="0" smtClean="0"/>
              <a:t>Hvad står der?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684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Formelt –og uformelt skriftsprog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da-DK" dirty="0" smtClean="0"/>
              <a:t>Sproglig stil:</a:t>
            </a:r>
          </a:p>
          <a:p>
            <a:r>
              <a:rPr lang="da-DK" dirty="0" err="1" smtClean="0"/>
              <a:t>Kanceli</a:t>
            </a:r>
            <a:r>
              <a:rPr lang="da-DK" dirty="0" smtClean="0"/>
              <a:t>-stil / Høj stil</a:t>
            </a:r>
          </a:p>
          <a:p>
            <a:r>
              <a:rPr lang="da-DK" dirty="0" smtClean="0"/>
              <a:t>Normalsprog / Hverdagssprog</a:t>
            </a:r>
          </a:p>
          <a:p>
            <a:r>
              <a:rPr lang="da-DK" dirty="0" smtClean="0"/>
              <a:t>Lav stil – Meget talesprog, slang, ufuldendt, kraftudtryk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820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Processkrivning - redigeringsfasen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da-DK" dirty="0" smtClean="0"/>
              <a:t>”Det danske samfund er præget af mange forskellige medier. Der er alt lige fra TV til internettet med blogs, hjemmesider og meget mere. I skolen lærer man at skelne mellem de forskellige typer af medier, så man kan bruge dem hensigtsmæssigt.”</a:t>
            </a:r>
          </a:p>
          <a:p>
            <a:pPr marL="82296" indent="0">
              <a:buNone/>
            </a:pPr>
            <a:endParaRPr lang="da-DK" dirty="0"/>
          </a:p>
          <a:p>
            <a:pPr marL="82296" indent="0">
              <a:buNone/>
            </a:pPr>
            <a:r>
              <a:rPr lang="da-DK" dirty="0" smtClean="0"/>
              <a:t>HUSK PUNKTUMMER!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133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Sproglig Variation</a:t>
            </a:r>
            <a:endParaRPr lang="da-DK" dirty="0"/>
          </a:p>
        </p:txBody>
      </p:sp>
      <p:pic>
        <p:nvPicPr>
          <p:cNvPr id="4" name="Pladsholder til indhold 3" descr="Skærmbillede 2015-09-30 kl. 11.03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151" b="-151151"/>
          <a:stretch>
            <a:fillRect/>
          </a:stretch>
        </p:blipFill>
        <p:spPr>
          <a:xfrm>
            <a:off x="1241423" y="-213894"/>
            <a:ext cx="7692265" cy="4924926"/>
          </a:xfrm>
        </p:spPr>
      </p:pic>
      <p:pic>
        <p:nvPicPr>
          <p:cNvPr id="5" name="Billede 4" descr="Skærmbillede 2015-09-30 kl. 11.03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65" y="3314367"/>
            <a:ext cx="7828035" cy="1043738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2112209" y="4973052"/>
            <a:ext cx="6002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Hvilket eksempel synes I fungerer bedst – Hvorfor?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78169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Vocab_GeneticVari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72" y="3810000"/>
            <a:ext cx="7232316" cy="29137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Sproglig Variation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da-DK" dirty="0" smtClean="0"/>
              <a:t>Undgå:</a:t>
            </a:r>
          </a:p>
          <a:p>
            <a:pPr marL="82296" indent="0">
              <a:buNone/>
            </a:pPr>
            <a:r>
              <a:rPr lang="da-DK" dirty="0" smtClean="0"/>
              <a:t>Gentagelser – vendinger eller ord</a:t>
            </a:r>
          </a:p>
          <a:p>
            <a:pPr marL="82296" indent="0">
              <a:buNone/>
            </a:pPr>
            <a:r>
              <a:rPr lang="da-DK" dirty="0" smtClean="0"/>
              <a:t>Fyldord – typisk ’men’ eller ’jo’</a:t>
            </a:r>
          </a:p>
          <a:p>
            <a:pPr marL="82296" indent="0">
              <a:buNone/>
            </a:pPr>
            <a:r>
              <a:rPr lang="da-DK" dirty="0" smtClean="0"/>
              <a:t>Konsekvent at starte sætninger med subjekt (grundled)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709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Formelt –og uformelt skriftsprog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da-DK" dirty="0" smtClean="0"/>
              <a:t>§4 ”Statens brandinspektion og politiet har til enhver tid uden retskendelse mod behørig legitimation adgang til virksomheder, der fremstiller, indfører eller forhandler fyrværkeri, og kan i forbindelse hermed for fabrikantens eller importørernes regning udtage prøver af fyrværkeriartikler og underkaste disse en teknisk undersøgelse”</a:t>
            </a:r>
          </a:p>
          <a:p>
            <a:pPr marL="82296" indent="0">
              <a:buNone/>
            </a:pPr>
            <a:endParaRPr lang="da-DK" sz="2000" dirty="0" smtClean="0"/>
          </a:p>
          <a:p>
            <a:pPr marL="82296" indent="0">
              <a:buNone/>
            </a:pPr>
            <a:r>
              <a:rPr lang="da-DK" sz="2000" dirty="0" smtClean="0"/>
              <a:t>Kilde: retsinformation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76408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Formelt –og uformelt skriftsprog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da-DK" sz="2000" dirty="0" smtClean="0"/>
          </a:p>
          <a:p>
            <a:pPr marL="82296" indent="0">
              <a:buNone/>
            </a:pPr>
            <a:r>
              <a:rPr lang="da-DK" sz="2800" dirty="0" err="1" smtClean="0"/>
              <a:t>Normaltsprog</a:t>
            </a:r>
            <a:r>
              <a:rPr lang="da-DK" sz="2800" dirty="0" smtClean="0"/>
              <a:t> </a:t>
            </a:r>
            <a:r>
              <a:rPr lang="da-DK" sz="2800" dirty="0" err="1" smtClean="0"/>
              <a:t>vs</a:t>
            </a:r>
            <a:r>
              <a:rPr lang="da-DK" sz="2800" dirty="0" smtClean="0"/>
              <a:t> </a:t>
            </a:r>
            <a:r>
              <a:rPr lang="da-DK" sz="2800" dirty="0" err="1" smtClean="0"/>
              <a:t>Kanceli</a:t>
            </a:r>
            <a:r>
              <a:rPr lang="da-DK" sz="2800" dirty="0" smtClean="0"/>
              <a:t>-stil:</a:t>
            </a:r>
          </a:p>
          <a:p>
            <a:pPr marL="82296" indent="0">
              <a:buNone/>
            </a:pPr>
            <a:endParaRPr lang="da-DK" sz="2000" dirty="0"/>
          </a:p>
          <a:p>
            <a:pPr marL="82296" indent="0" algn="ctr">
              <a:buNone/>
            </a:pPr>
            <a:r>
              <a:rPr lang="da-DK" sz="2800" dirty="0" smtClean="0"/>
              <a:t>”Politiet og statens brandinspektion har ret til at undersøge fyrværkeri hos virksomheder der fremstiller, indfører eller forhandler fyrværkeri. De har ret til at kræve betaling for tekniske undersøgelser af fyrværkeriet”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00436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Opgave 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da-DK" dirty="0" smtClean="0"/>
              <a:t>Hvor formelle/uformelle er disse genrer?</a:t>
            </a:r>
          </a:p>
          <a:p>
            <a:r>
              <a:rPr lang="da-DK" dirty="0" smtClean="0"/>
              <a:t>Sms</a:t>
            </a:r>
          </a:p>
          <a:p>
            <a:r>
              <a:rPr lang="da-DK" dirty="0" err="1" smtClean="0"/>
              <a:t>Email</a:t>
            </a:r>
            <a:endParaRPr lang="da-DK" dirty="0" smtClean="0"/>
          </a:p>
          <a:p>
            <a:r>
              <a:rPr lang="da-DK" dirty="0" smtClean="0"/>
              <a:t>Indkøbsseddel</a:t>
            </a:r>
          </a:p>
          <a:p>
            <a:r>
              <a:rPr lang="da-DK" dirty="0" smtClean="0"/>
              <a:t>Dagbog</a:t>
            </a:r>
          </a:p>
          <a:p>
            <a:r>
              <a:rPr lang="da-DK" dirty="0" smtClean="0"/>
              <a:t>Nyhedsartikel</a:t>
            </a:r>
          </a:p>
          <a:p>
            <a:pPr marL="82296" indent="0">
              <a:buNone/>
            </a:pPr>
            <a:endParaRPr lang="da-DK" dirty="0" smtClean="0"/>
          </a:p>
          <a:p>
            <a:pPr marL="82296" indent="0">
              <a:buNone/>
            </a:pPr>
            <a:endParaRPr lang="da-DK" dirty="0" smtClean="0"/>
          </a:p>
          <a:p>
            <a:pPr marL="82296" indent="0">
              <a:buNone/>
            </a:pP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dirty="0"/>
              <a:t>Blog</a:t>
            </a:r>
          </a:p>
          <a:p>
            <a:r>
              <a:rPr lang="da-DK" dirty="0" err="1" smtClean="0"/>
              <a:t>Twitter</a:t>
            </a:r>
            <a:r>
              <a:rPr lang="da-DK" dirty="0"/>
              <a:t>-</a:t>
            </a:r>
            <a:r>
              <a:rPr lang="da-DK" dirty="0" smtClean="0"/>
              <a:t>opdatering</a:t>
            </a:r>
            <a:endParaRPr lang="da-DK" dirty="0"/>
          </a:p>
          <a:p>
            <a:r>
              <a:rPr lang="da-DK" dirty="0"/>
              <a:t>Brev</a:t>
            </a:r>
          </a:p>
          <a:p>
            <a:r>
              <a:rPr lang="da-DK" dirty="0"/>
              <a:t>Madopskrift</a:t>
            </a:r>
          </a:p>
          <a:p>
            <a:r>
              <a:rPr lang="da-DK" dirty="0"/>
              <a:t>Dansk stil</a:t>
            </a:r>
          </a:p>
          <a:p>
            <a:r>
              <a:rPr lang="da-DK" dirty="0"/>
              <a:t>Jobansøgning</a:t>
            </a:r>
          </a:p>
          <a:p>
            <a:r>
              <a:rPr lang="da-DK" dirty="0"/>
              <a:t>Tale</a:t>
            </a:r>
          </a:p>
          <a:p>
            <a:r>
              <a:rPr lang="da-DK" dirty="0"/>
              <a:t>Rapport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514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Opgave 2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da-DK" dirty="0" smtClean="0"/>
              <a:t>Forestil dig at du sender følgende til en ven/veninde via Facebook…</a:t>
            </a:r>
          </a:p>
          <a:p>
            <a:pPr marL="82296" indent="0">
              <a:buNone/>
            </a:pPr>
            <a:endParaRPr lang="da-DK" dirty="0" smtClean="0"/>
          </a:p>
          <a:p>
            <a:pPr marL="82296" indent="0" algn="ctr">
              <a:buNone/>
            </a:pPr>
            <a:r>
              <a:rPr lang="da-DK" sz="2800" i="1" dirty="0" smtClean="0"/>
              <a:t>Med denne henvendelse vil jeg anmode dig om, at vi mødes i aften kl.19.00</a:t>
            </a:r>
          </a:p>
          <a:p>
            <a:pPr marL="82296" indent="0" algn="ctr">
              <a:buNone/>
            </a:pPr>
            <a:r>
              <a:rPr lang="da-DK" sz="2800" i="1" dirty="0" smtClean="0"/>
              <a:t>Med venlig hilsen Bjarne</a:t>
            </a:r>
          </a:p>
          <a:p>
            <a:pPr marL="82296" indent="0">
              <a:buNone/>
            </a:pPr>
            <a:endParaRPr lang="da-DK" dirty="0" smtClean="0"/>
          </a:p>
          <a:p>
            <a:pPr marL="82296" indent="0">
              <a:buNone/>
            </a:pPr>
            <a:r>
              <a:rPr lang="da-DK" dirty="0" smtClean="0"/>
              <a:t>Hvordan vil din ven/veninde reagere? Hvorfor?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126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Processkrivning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da-DK" dirty="0" smtClean="0"/>
              <a:t>At skrive er en proces alle kan lære det – Det er et håndværk!</a:t>
            </a:r>
          </a:p>
          <a:p>
            <a:pPr marL="82296" indent="0">
              <a:buNone/>
            </a:pPr>
            <a:r>
              <a:rPr lang="da-DK" dirty="0" smtClean="0"/>
              <a:t>Alle har fået en stil tilbage…</a:t>
            </a:r>
          </a:p>
          <a:p>
            <a:pPr marL="82296" indent="0">
              <a:buNone/>
            </a:pPr>
            <a:r>
              <a:rPr lang="da-DK" dirty="0" smtClean="0"/>
              <a:t>-med lærerkommentarer og røde streger!</a:t>
            </a:r>
          </a:p>
          <a:p>
            <a:r>
              <a:rPr lang="da-DK" dirty="0" smtClean="0"/>
              <a:t>Uddyb</a:t>
            </a:r>
          </a:p>
          <a:p>
            <a:r>
              <a:rPr lang="da-DK" dirty="0" smtClean="0"/>
              <a:t>Talesprog</a:t>
            </a:r>
          </a:p>
          <a:p>
            <a:r>
              <a:rPr lang="da-DK" dirty="0" smtClean="0"/>
              <a:t>????</a:t>
            </a:r>
          </a:p>
          <a:p>
            <a:pPr marL="82296" indent="0">
              <a:buNone/>
            </a:pPr>
            <a:endParaRPr lang="da-DK" dirty="0" smtClean="0"/>
          </a:p>
          <a:p>
            <a:pPr marL="82296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511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Processkrivning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da-DK" sz="4000" dirty="0" smtClean="0"/>
              <a:t>Skrivning indeholder 2 faser</a:t>
            </a:r>
          </a:p>
          <a:p>
            <a:r>
              <a:rPr lang="da-DK" sz="4000" dirty="0" smtClean="0"/>
              <a:t>Den kreative fase</a:t>
            </a:r>
          </a:p>
          <a:p>
            <a:r>
              <a:rPr lang="da-DK" sz="4000" dirty="0" smtClean="0"/>
              <a:t>Den kritiske fase</a:t>
            </a:r>
          </a:p>
          <a:p>
            <a:r>
              <a:rPr lang="da-DK" sz="4000" dirty="0" smtClean="0"/>
              <a:t>Forskellen på lineær skrivning og processkrivning:</a:t>
            </a:r>
          </a:p>
          <a:p>
            <a:pPr marL="82296" indent="0">
              <a:buNone/>
            </a:pP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419366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Processkrivning</a:t>
            </a:r>
            <a:endParaRPr lang="da-DK" dirty="0"/>
          </a:p>
        </p:txBody>
      </p:sp>
      <p:pic>
        <p:nvPicPr>
          <p:cNvPr id="5" name="Pladsholder til indhold 4" descr="20130702_a-to-z_9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00" b="-8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313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mbusfletværk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Bambusfletværk.thmx</Template>
  <TotalTime>66</TotalTime>
  <Words>616</Words>
  <Application>Microsoft Macintosh PowerPoint</Application>
  <PresentationFormat>Skærmshow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3" baseType="lpstr">
      <vt:lpstr>Bambusfletværk</vt:lpstr>
      <vt:lpstr>Dansk &amp; Skriftlighed</vt:lpstr>
      <vt:lpstr>Formelt –og uformelt skriftsprog</vt:lpstr>
      <vt:lpstr>Formelt –og uformelt skriftsprog</vt:lpstr>
      <vt:lpstr>Formelt –og uformelt skriftsprog</vt:lpstr>
      <vt:lpstr>Opgave 1</vt:lpstr>
      <vt:lpstr>Opgave 2</vt:lpstr>
      <vt:lpstr>Processkrivning</vt:lpstr>
      <vt:lpstr>Processkrivning</vt:lpstr>
      <vt:lpstr>Processkrivning</vt:lpstr>
      <vt:lpstr>Processkrivning</vt:lpstr>
      <vt:lpstr>Processkrivning</vt:lpstr>
      <vt:lpstr>Processkrivning</vt:lpstr>
      <vt:lpstr>Processkrivning - Før-skrivningsfasen: </vt:lpstr>
      <vt:lpstr>Processkrivning</vt:lpstr>
      <vt:lpstr>Processkrivning</vt:lpstr>
      <vt:lpstr>Processkrivning - Skrivefasen</vt:lpstr>
      <vt:lpstr>Processkrivning - Skrivefasen</vt:lpstr>
      <vt:lpstr>Processkrivning - redigeringsfasen</vt:lpstr>
      <vt:lpstr>Processkrivning - redigeringsfasen</vt:lpstr>
      <vt:lpstr>Processkrivning - redigeringsfasen</vt:lpstr>
      <vt:lpstr>Sproglig Variation</vt:lpstr>
      <vt:lpstr>Sproglig Variation</vt:lpstr>
    </vt:vector>
  </TitlesOfParts>
  <Company>VIden Djurs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Dansk &amp; Skriftlighed</dc:title>
  <dc:creator>Viden Djurs</dc:creator>
  <cp:lastModifiedBy>Viden Djurs</cp:lastModifiedBy>
  <cp:revision>7</cp:revision>
  <dcterms:created xsi:type="dcterms:W3CDTF">2015-09-30T08:05:34Z</dcterms:created>
  <dcterms:modified xsi:type="dcterms:W3CDTF">2015-09-30T09:11:46Z</dcterms:modified>
</cp:coreProperties>
</file>