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21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79B4-E09F-174E-B584-2ACB35D3DC99}" type="datetimeFigureOut">
              <a:rPr lang="da-DK" smtClean="0"/>
              <a:t>17/08/15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B0B77CE-55EF-F649-B64B-4FAD9EB1E4BE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79B4-E09F-174E-B584-2ACB35D3DC99}" type="datetimeFigureOut">
              <a:rPr lang="da-DK" smtClean="0"/>
              <a:t>17/08/15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77CE-55EF-F649-B64B-4FAD9EB1E4BE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79B4-E09F-174E-B584-2ACB35D3DC99}" type="datetimeFigureOut">
              <a:rPr lang="da-DK" smtClean="0"/>
              <a:t>17/08/15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77CE-55EF-F649-B64B-4FAD9EB1E4BE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79B4-E09F-174E-B584-2ACB35D3DC99}" type="datetimeFigureOut">
              <a:rPr lang="da-DK" smtClean="0"/>
              <a:t>17/08/15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77CE-55EF-F649-B64B-4FAD9EB1E4BE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79B4-E09F-174E-B584-2ACB35D3DC99}" type="datetimeFigureOut">
              <a:rPr lang="da-DK" smtClean="0"/>
              <a:t>17/08/15</a:t>
            </a:fld>
            <a:endParaRPr lang="da-DK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77CE-55EF-F649-B64B-4FAD9EB1E4BE}" type="slidenum">
              <a:rPr lang="da-DK" smtClean="0"/>
              <a:t>‹nr.›</a:t>
            </a:fld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79B4-E09F-174E-B584-2ACB35D3DC99}" type="datetimeFigureOut">
              <a:rPr lang="da-DK" smtClean="0"/>
              <a:t>17/08/15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77CE-55EF-F649-B64B-4FAD9EB1E4BE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79B4-E09F-174E-B584-2ACB35D3DC99}" type="datetimeFigureOut">
              <a:rPr lang="da-DK" smtClean="0"/>
              <a:t>17/08/15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77CE-55EF-F649-B64B-4FAD9EB1E4BE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79B4-E09F-174E-B584-2ACB35D3DC99}" type="datetimeFigureOut">
              <a:rPr lang="da-DK" smtClean="0"/>
              <a:t>17/08/15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77CE-55EF-F649-B64B-4FAD9EB1E4BE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79B4-E09F-174E-B584-2ACB35D3DC99}" type="datetimeFigureOut">
              <a:rPr lang="da-DK" smtClean="0"/>
              <a:t>17/08/15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77CE-55EF-F649-B64B-4FAD9EB1E4BE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79B4-E09F-174E-B584-2ACB35D3DC99}" type="datetimeFigureOut">
              <a:rPr lang="da-DK" smtClean="0"/>
              <a:t>17/08/15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77CE-55EF-F649-B64B-4FAD9EB1E4BE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Træk billede til pladsholder, eller klik på symbol for at tilføje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79B4-E09F-174E-B584-2ACB35D3DC99}" type="datetimeFigureOut">
              <a:rPr lang="da-DK" smtClean="0"/>
              <a:t>17/08/15</a:t>
            </a:fld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77CE-55EF-F649-B64B-4FAD9EB1E4BE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6BE79B4-E09F-174E-B584-2ACB35D3DC99}" type="datetimeFigureOut">
              <a:rPr lang="da-DK" smtClean="0"/>
              <a:t>17/08/15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B0B77CE-55EF-F649-B64B-4FAD9EB1E4BE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err="1" smtClean="0"/>
              <a:t>Toulmin’s</a:t>
            </a:r>
            <a:r>
              <a:rPr lang="da-DK" dirty="0" smtClean="0"/>
              <a:t> argumentationsmodel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Argumentation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8630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Den simple model</a:t>
            </a:r>
            <a:endParaRPr lang="da-DK" dirty="0"/>
          </a:p>
        </p:txBody>
      </p:sp>
      <p:pic>
        <p:nvPicPr>
          <p:cNvPr id="4" name="Pladsholder til indhold 3" descr="Skærmbillede 2015-08-17 kl. 10.54.2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38696" b="-386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30891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Den simple model</a:t>
            </a:r>
            <a:endParaRPr lang="da-DK" dirty="0"/>
          </a:p>
        </p:txBody>
      </p:sp>
      <p:pic>
        <p:nvPicPr>
          <p:cNvPr id="4" name="Pladsholder til indhold 3" descr="Skærmbillede 2015-08-17 kl. 10.53.37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8" b="81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24332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Den udvidede model</a:t>
            </a:r>
            <a:endParaRPr lang="da-DK" dirty="0"/>
          </a:p>
        </p:txBody>
      </p:sp>
      <p:pic>
        <p:nvPicPr>
          <p:cNvPr id="4" name="Pladsholder til indhold 3" descr="Skærmbillede 2015-08-17 kl. 10.54.1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279" b="-2327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82224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Den udvidede model</a:t>
            </a:r>
            <a:endParaRPr lang="da-DK" dirty="0"/>
          </a:p>
        </p:txBody>
      </p:sp>
      <p:pic>
        <p:nvPicPr>
          <p:cNvPr id="5" name="Pladsholder til indhold 4" descr="Skærmbillede 2015-08-17 kl. 10.53.5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773" b="-137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09517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Den udvidede model</a:t>
            </a:r>
            <a:endParaRPr lang="da-DK" dirty="0"/>
          </a:p>
        </p:txBody>
      </p:sp>
      <p:pic>
        <p:nvPicPr>
          <p:cNvPr id="4" name="Pladsholder til indhold 3" descr="Skærmbillede 2015-08-17 kl. 10.54.0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075" r="-200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43691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Prøv selv…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Brug fx følgende påstande:</a:t>
            </a:r>
          </a:p>
          <a:p>
            <a:endParaRPr lang="da-DK" dirty="0"/>
          </a:p>
          <a:p>
            <a:r>
              <a:rPr lang="da-DK" dirty="0" smtClean="0"/>
              <a:t>Computerspil gør ikke børn voldelige</a:t>
            </a:r>
          </a:p>
          <a:p>
            <a:r>
              <a:rPr lang="da-DK" dirty="0" smtClean="0"/>
              <a:t>Jeg er en eminent 3D animator</a:t>
            </a:r>
          </a:p>
          <a:p>
            <a:r>
              <a:rPr lang="da-DK" dirty="0" smtClean="0"/>
              <a:t>Jorden er rund</a:t>
            </a:r>
          </a:p>
          <a:p>
            <a:r>
              <a:rPr lang="da-DK" dirty="0" smtClean="0"/>
              <a:t>Rygning burde gøres strafbart</a:t>
            </a:r>
          </a:p>
          <a:p>
            <a:r>
              <a:rPr lang="da-DK" dirty="0" smtClean="0"/>
              <a:t>Mere politi skaber ikke mindre kriminalitet</a:t>
            </a:r>
          </a:p>
          <a:p>
            <a:r>
              <a:rPr lang="da-DK" dirty="0" smtClean="0"/>
              <a:t>Elbiler bør være fri for afgifter</a:t>
            </a:r>
          </a:p>
          <a:p>
            <a:r>
              <a:rPr lang="da-DK" dirty="0" smtClean="0"/>
              <a:t>Sociale medier gør folk passive</a:t>
            </a:r>
          </a:p>
          <a:p>
            <a:r>
              <a:rPr lang="da-DK" dirty="0" smtClean="0"/>
              <a:t>Zombiefilm er bedre end alt </a:t>
            </a:r>
            <a:r>
              <a:rPr lang="da-DK" smtClean="0"/>
              <a:t>med Meg Ryan</a:t>
            </a:r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73579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eker">
  <a:themeElements>
    <a:clrScheme name="Apoteke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eker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eke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Apoteker.thmx</Template>
  <TotalTime>9</TotalTime>
  <Words>69</Words>
  <Application>Microsoft Macintosh PowerPoint</Application>
  <PresentationFormat>Skærmshow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Apoteker</vt:lpstr>
      <vt:lpstr>Argumentation</vt:lpstr>
      <vt:lpstr>Den simple model</vt:lpstr>
      <vt:lpstr>Den simple model</vt:lpstr>
      <vt:lpstr>Den udvidede model</vt:lpstr>
      <vt:lpstr>Den udvidede model</vt:lpstr>
      <vt:lpstr>Den udvidede model</vt:lpstr>
      <vt:lpstr>Prøv selv…</vt:lpstr>
    </vt:vector>
  </TitlesOfParts>
  <Company>VIden Djurs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Argumentation</dc:title>
  <dc:creator>Viden Djurs</dc:creator>
  <cp:lastModifiedBy>Viden Djurs</cp:lastModifiedBy>
  <cp:revision>2</cp:revision>
  <dcterms:created xsi:type="dcterms:W3CDTF">2015-08-17T08:54:32Z</dcterms:created>
  <dcterms:modified xsi:type="dcterms:W3CDTF">2015-08-17T09:04:16Z</dcterms:modified>
</cp:coreProperties>
</file>